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72" r:id="rId4"/>
    <p:sldId id="274" r:id="rId5"/>
    <p:sldId id="275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6" r:id="rId26"/>
    <p:sldId id="261" r:id="rId27"/>
    <p:sldId id="262" r:id="rId28"/>
    <p:sldId id="265" r:id="rId29"/>
    <p:sldId id="267" r:id="rId30"/>
    <p:sldId id="270" r:id="rId31"/>
    <p:sldId id="269" r:id="rId32"/>
    <p:sldId id="268" r:id="rId33"/>
    <p:sldId id="271" r:id="rId34"/>
    <p:sldId id="296" r:id="rId35"/>
    <p:sldId id="297" r:id="rId36"/>
    <p:sldId id="259" r:id="rId37"/>
  </p:sldIdLst>
  <p:sldSz cx="9144000" cy="5143500" type="screen16x9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AC"/>
    <a:srgbClr val="009BD2"/>
    <a:srgbClr val="009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131" autoAdjust="0"/>
  </p:normalViewPr>
  <p:slideViewPr>
    <p:cSldViewPr>
      <p:cViewPr>
        <p:scale>
          <a:sx n="75" d="100"/>
          <a:sy n="75" d="100"/>
        </p:scale>
        <p:origin x="-1109" y="-1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AB5CB2-ADFE-4BA9-BDD9-8DCC96725218}" type="doc">
      <dgm:prSet loTypeId="urn:microsoft.com/office/officeart/2005/8/layout/cycle4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D5D09DE1-4FF9-45AD-8508-053C60C723FC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접근성</a:t>
          </a:r>
          <a:endParaRPr lang="ko-KR" altLang="en-US" dirty="0"/>
        </a:p>
      </dgm:t>
    </dgm:pt>
    <dgm:pt modelId="{6545E2C7-2522-4938-8763-341C6A02D02A}" type="parTrans" cxnId="{8474E230-C14D-4A3F-869C-AA5FF91D2BDC}">
      <dgm:prSet/>
      <dgm:spPr/>
      <dgm:t>
        <a:bodyPr/>
        <a:lstStyle/>
        <a:p>
          <a:pPr latinLnBrk="1"/>
          <a:endParaRPr lang="ko-KR" altLang="en-US"/>
        </a:p>
      </dgm:t>
    </dgm:pt>
    <dgm:pt modelId="{B744295B-89D7-41B7-A8CF-97F64A66630F}" type="sibTrans" cxnId="{8474E230-C14D-4A3F-869C-AA5FF91D2BDC}">
      <dgm:prSet/>
      <dgm:spPr/>
      <dgm:t>
        <a:bodyPr/>
        <a:lstStyle/>
        <a:p>
          <a:pPr latinLnBrk="1"/>
          <a:endParaRPr lang="ko-KR" altLang="en-US"/>
        </a:p>
      </dgm:t>
    </dgm:pt>
    <dgm:pt modelId="{D35819B4-4F81-4BB4-AEF8-39450B13F351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시간적</a:t>
          </a:r>
          <a:endParaRPr lang="ko-KR" altLang="en-US" sz="1400" dirty="0"/>
        </a:p>
      </dgm:t>
    </dgm:pt>
    <dgm:pt modelId="{7856D209-2460-4055-819B-2DEA2FDACDBC}" type="parTrans" cxnId="{F6BDFA2E-C5CE-4D14-BA5F-7C1D78EC19DE}">
      <dgm:prSet/>
      <dgm:spPr/>
      <dgm:t>
        <a:bodyPr/>
        <a:lstStyle/>
        <a:p>
          <a:pPr latinLnBrk="1"/>
          <a:endParaRPr lang="ko-KR" altLang="en-US"/>
        </a:p>
      </dgm:t>
    </dgm:pt>
    <dgm:pt modelId="{71A2C35D-4CB7-4C23-B94A-88BDD7B9364E}" type="sibTrans" cxnId="{F6BDFA2E-C5CE-4D14-BA5F-7C1D78EC19DE}">
      <dgm:prSet/>
      <dgm:spPr/>
      <dgm:t>
        <a:bodyPr/>
        <a:lstStyle/>
        <a:p>
          <a:pPr latinLnBrk="1"/>
          <a:endParaRPr lang="ko-KR" altLang="en-US"/>
        </a:p>
      </dgm:t>
    </dgm:pt>
    <dgm:pt modelId="{1B4CAFC7-A70D-4272-8EE0-CB3BE68CAFC5}">
      <dgm:prSet phldrT="[텍스트]"/>
      <dgm:spPr/>
      <dgm:t>
        <a:bodyPr/>
        <a:lstStyle/>
        <a:p>
          <a:pPr latinLnBrk="1"/>
          <a:r>
            <a:rPr lang="ko-KR" altLang="en-US" dirty="0" smtClean="0"/>
            <a:t>지루함</a:t>
          </a:r>
          <a:endParaRPr lang="ko-KR" altLang="en-US" dirty="0"/>
        </a:p>
      </dgm:t>
    </dgm:pt>
    <dgm:pt modelId="{F3E2B1A8-3A23-4A54-8B48-F34D9C080DCD}" type="parTrans" cxnId="{56D175B9-1AF4-4D4D-BE90-7B460DA9EC2A}">
      <dgm:prSet/>
      <dgm:spPr/>
      <dgm:t>
        <a:bodyPr/>
        <a:lstStyle/>
        <a:p>
          <a:pPr latinLnBrk="1"/>
          <a:endParaRPr lang="ko-KR" altLang="en-US"/>
        </a:p>
      </dgm:t>
    </dgm:pt>
    <dgm:pt modelId="{DD1D505A-BC60-4706-BD14-844F3B6311C5}" type="sibTrans" cxnId="{56D175B9-1AF4-4D4D-BE90-7B460DA9EC2A}">
      <dgm:prSet/>
      <dgm:spPr/>
      <dgm:t>
        <a:bodyPr/>
        <a:lstStyle/>
        <a:p>
          <a:pPr latinLnBrk="1"/>
          <a:endParaRPr lang="ko-KR" altLang="en-US"/>
        </a:p>
      </dgm:t>
    </dgm:pt>
    <dgm:pt modelId="{5374A447-9464-4A33-9815-8FD09A6BB1C5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본질적으로 지루하고 시간이 필요한 운동</a:t>
          </a:r>
          <a:r>
            <a:rPr lang="en-US" altLang="ko-KR" sz="1400" dirty="0" smtClean="0"/>
            <a:t>.</a:t>
          </a:r>
          <a:endParaRPr lang="ko-KR" altLang="en-US" sz="1400" dirty="0"/>
        </a:p>
      </dgm:t>
    </dgm:pt>
    <dgm:pt modelId="{54DAB7ED-5019-4B2B-A7DE-10649ED98A8E}" type="parTrans" cxnId="{54CEA71D-A61A-4A2A-AE12-00D783ABFFFD}">
      <dgm:prSet/>
      <dgm:spPr/>
      <dgm:t>
        <a:bodyPr/>
        <a:lstStyle/>
        <a:p>
          <a:pPr latinLnBrk="1"/>
          <a:endParaRPr lang="ko-KR" altLang="en-US"/>
        </a:p>
      </dgm:t>
    </dgm:pt>
    <dgm:pt modelId="{A77A56ED-6480-4654-9EB5-382EBED2E3E9}" type="sibTrans" cxnId="{54CEA71D-A61A-4A2A-AE12-00D783ABFFFD}">
      <dgm:prSet/>
      <dgm:spPr/>
      <dgm:t>
        <a:bodyPr/>
        <a:lstStyle/>
        <a:p>
          <a:pPr latinLnBrk="1"/>
          <a:endParaRPr lang="ko-KR" altLang="en-US"/>
        </a:p>
      </dgm:t>
    </dgm:pt>
    <dgm:pt modelId="{9FD8B0F1-0960-43B3-94F3-5B13B17D0AA0}">
      <dgm:prSet phldrT="[텍스트]" custT="1"/>
      <dgm:spPr/>
      <dgm:t>
        <a:bodyPr/>
        <a:lstStyle/>
        <a:p>
          <a:pPr latinLnBrk="1"/>
          <a:r>
            <a:rPr lang="ko-KR" altLang="en-US" sz="1400" dirty="0" err="1" smtClean="0"/>
            <a:t>단방향적인</a:t>
          </a:r>
          <a:r>
            <a:rPr lang="ko-KR" altLang="en-US" sz="1400" dirty="0" smtClean="0"/>
            <a:t> 정보전달</a:t>
          </a:r>
          <a:endParaRPr lang="ko-KR" altLang="en-US" sz="1400" dirty="0"/>
        </a:p>
      </dgm:t>
    </dgm:pt>
    <dgm:pt modelId="{A7004D80-7FD9-4CD4-9975-D6E84A2404BF}" type="parTrans" cxnId="{0148683C-266C-4A6F-BBB6-817DEC4069F1}">
      <dgm:prSet/>
      <dgm:spPr/>
      <dgm:t>
        <a:bodyPr/>
        <a:lstStyle/>
        <a:p>
          <a:pPr latinLnBrk="1"/>
          <a:endParaRPr lang="ko-KR" altLang="en-US"/>
        </a:p>
      </dgm:t>
    </dgm:pt>
    <dgm:pt modelId="{15332ECB-F175-4F9B-AC4A-C311A96281DB}" type="sibTrans" cxnId="{0148683C-266C-4A6F-BBB6-817DEC4069F1}">
      <dgm:prSet/>
      <dgm:spPr/>
      <dgm:t>
        <a:bodyPr/>
        <a:lstStyle/>
        <a:p>
          <a:pPr latinLnBrk="1"/>
          <a:endParaRPr lang="ko-KR" altLang="en-US"/>
        </a:p>
      </dgm:t>
    </dgm:pt>
    <dgm:pt modelId="{62BAFB18-29BB-4D6D-821D-05BF94879795}">
      <dgm:prSet phldrT="[텍스트]" custT="1"/>
      <dgm:spPr/>
      <dgm:t>
        <a:bodyPr/>
        <a:lstStyle/>
        <a:p>
          <a:pPr algn="r" latinLnBrk="1"/>
          <a:r>
            <a:rPr lang="ko-KR" altLang="en-US" sz="1400" dirty="0" smtClean="0"/>
            <a:t>내 신체와 성향을</a:t>
          </a:r>
          <a:r>
            <a:rPr lang="en-US" altLang="ko-KR" sz="1400" dirty="0" smtClean="0"/>
            <a:t/>
          </a:r>
          <a:br>
            <a:rPr lang="en-US" altLang="ko-KR" sz="1400" dirty="0" smtClean="0"/>
          </a:br>
          <a:r>
            <a:rPr lang="ko-KR" altLang="en-US" sz="1400" dirty="0" smtClean="0"/>
            <a:t>고려한 정보가 필요</a:t>
          </a:r>
          <a:endParaRPr lang="ko-KR" altLang="en-US" sz="1400" dirty="0"/>
        </a:p>
      </dgm:t>
    </dgm:pt>
    <dgm:pt modelId="{50D193CE-06D9-4FA0-B118-885273673A3A}" type="parTrans" cxnId="{EC81E287-CE0F-4D6D-8F88-CA26C8C76246}">
      <dgm:prSet/>
      <dgm:spPr/>
      <dgm:t>
        <a:bodyPr/>
        <a:lstStyle/>
        <a:p>
          <a:pPr latinLnBrk="1"/>
          <a:endParaRPr lang="ko-KR" altLang="en-US"/>
        </a:p>
      </dgm:t>
    </dgm:pt>
    <dgm:pt modelId="{9D5D62A2-71B8-46A9-96FE-2AADFF84299A}" type="sibTrans" cxnId="{EC81E287-CE0F-4D6D-8F88-CA26C8C76246}">
      <dgm:prSet/>
      <dgm:spPr/>
      <dgm:t>
        <a:bodyPr/>
        <a:lstStyle/>
        <a:p>
          <a:pPr latinLnBrk="1"/>
          <a:endParaRPr lang="ko-KR" altLang="en-US"/>
        </a:p>
      </dgm:t>
    </dgm:pt>
    <dgm:pt modelId="{F8F65FE6-FEB6-4259-AFC2-43710288D2F4}">
      <dgm:prSet phldrT="[텍스트]"/>
      <dgm:spPr/>
      <dgm:t>
        <a:bodyPr/>
        <a:lstStyle/>
        <a:p>
          <a:pPr latinLnBrk="1"/>
          <a:r>
            <a:rPr lang="ko-KR" altLang="en-US" dirty="0" smtClean="0"/>
            <a:t>무분별한</a:t>
          </a:r>
          <a:endParaRPr lang="en-US" altLang="ko-KR" dirty="0" smtClean="0"/>
        </a:p>
        <a:p>
          <a:pPr latinLnBrk="1"/>
          <a:r>
            <a:rPr lang="ko-KR" altLang="en-US" dirty="0" smtClean="0"/>
            <a:t> 정보</a:t>
          </a:r>
          <a:endParaRPr lang="ko-KR" altLang="en-US" dirty="0"/>
        </a:p>
      </dgm:t>
    </dgm:pt>
    <dgm:pt modelId="{17BE9EE1-8A1B-40B9-8B8B-8E7EEC5185A0}" type="parTrans" cxnId="{F2959599-B145-43DE-BE63-AB1025C2D479}">
      <dgm:prSet/>
      <dgm:spPr/>
      <dgm:t>
        <a:bodyPr/>
        <a:lstStyle/>
        <a:p>
          <a:pPr latinLnBrk="1"/>
          <a:endParaRPr lang="ko-KR" altLang="en-US"/>
        </a:p>
      </dgm:t>
    </dgm:pt>
    <dgm:pt modelId="{CBC14CF0-6959-40D5-A1B2-C7ECB76C5641}" type="sibTrans" cxnId="{F2959599-B145-43DE-BE63-AB1025C2D479}">
      <dgm:prSet/>
      <dgm:spPr/>
      <dgm:t>
        <a:bodyPr/>
        <a:lstStyle/>
        <a:p>
          <a:pPr latinLnBrk="1"/>
          <a:endParaRPr lang="ko-KR" altLang="en-US"/>
        </a:p>
      </dgm:t>
    </dgm:pt>
    <dgm:pt modelId="{A98AD577-EA43-4D36-A90F-4E31B5A46D93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인터넷에는 너무</a:t>
          </a:r>
          <a:r>
            <a:rPr lang="en-US" altLang="ko-KR" sz="1400" dirty="0" smtClean="0"/>
            <a:t/>
          </a:r>
          <a:br>
            <a:rPr lang="en-US" altLang="ko-KR" sz="1400" dirty="0" smtClean="0"/>
          </a:br>
          <a:r>
            <a:rPr lang="ko-KR" altLang="en-US" sz="1400" dirty="0" smtClean="0"/>
            <a:t>많은 정보가 있어서 오히려 문제</a:t>
          </a:r>
          <a:r>
            <a:rPr lang="en-US" altLang="ko-KR" sz="1400" dirty="0" smtClean="0"/>
            <a:t>.</a:t>
          </a:r>
          <a:endParaRPr lang="ko-KR" altLang="en-US" sz="1400" dirty="0"/>
        </a:p>
      </dgm:t>
    </dgm:pt>
    <dgm:pt modelId="{D9711BB2-FFCC-4071-80FD-D7B910E04671}" type="parTrans" cxnId="{F5F39679-040B-4792-AFA8-6ED15B573F4B}">
      <dgm:prSet/>
      <dgm:spPr/>
      <dgm:t>
        <a:bodyPr/>
        <a:lstStyle/>
        <a:p>
          <a:pPr latinLnBrk="1"/>
          <a:endParaRPr lang="ko-KR" altLang="en-US"/>
        </a:p>
      </dgm:t>
    </dgm:pt>
    <dgm:pt modelId="{63BE050F-11F1-4023-9298-B9BF0F73443F}" type="sibTrans" cxnId="{F5F39679-040B-4792-AFA8-6ED15B573F4B}">
      <dgm:prSet/>
      <dgm:spPr/>
      <dgm:t>
        <a:bodyPr/>
        <a:lstStyle/>
        <a:p>
          <a:pPr latinLnBrk="1"/>
          <a:endParaRPr lang="ko-KR" altLang="en-US"/>
        </a:p>
      </dgm:t>
    </dgm:pt>
    <dgm:pt modelId="{8FB9EB84-816B-4DE2-B069-1F3D69DF30D2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공간적</a:t>
          </a:r>
          <a:endParaRPr lang="ko-KR" altLang="en-US" sz="1400" dirty="0"/>
        </a:p>
      </dgm:t>
    </dgm:pt>
    <dgm:pt modelId="{4A0DD522-03D4-4F8D-9E27-7B883B66B860}" type="parTrans" cxnId="{98B0B6D6-3FA5-43B5-824B-D9BC2956DE3A}">
      <dgm:prSet/>
      <dgm:spPr/>
      <dgm:t>
        <a:bodyPr/>
        <a:lstStyle/>
        <a:p>
          <a:pPr latinLnBrk="1"/>
          <a:endParaRPr lang="ko-KR" altLang="en-US"/>
        </a:p>
      </dgm:t>
    </dgm:pt>
    <dgm:pt modelId="{FF9F4C27-94AE-4FBD-A296-18940088772B}" type="sibTrans" cxnId="{98B0B6D6-3FA5-43B5-824B-D9BC2956DE3A}">
      <dgm:prSet/>
      <dgm:spPr/>
      <dgm:t>
        <a:bodyPr/>
        <a:lstStyle/>
        <a:p>
          <a:pPr latinLnBrk="1"/>
          <a:endParaRPr lang="ko-KR" altLang="en-US"/>
        </a:p>
      </dgm:t>
    </dgm:pt>
    <dgm:pt modelId="{907CC6AA-676C-45B6-819D-2D22C636F4CD}">
      <dgm:prSet phldrT="[텍스트]" custT="1"/>
      <dgm:spPr/>
      <dgm:t>
        <a:bodyPr/>
        <a:lstStyle/>
        <a:p>
          <a:pPr latinLnBrk="1"/>
          <a:endParaRPr lang="ko-KR" altLang="en-US" sz="1400" dirty="0"/>
        </a:p>
      </dgm:t>
    </dgm:pt>
    <dgm:pt modelId="{AC9C2DA3-E6B3-4382-BA90-3B16E2E75C5A}" type="parTrans" cxnId="{CFBFF0FF-1008-4AC7-B12A-D80952E808EE}">
      <dgm:prSet/>
      <dgm:spPr/>
      <dgm:t>
        <a:bodyPr/>
        <a:lstStyle/>
        <a:p>
          <a:pPr latinLnBrk="1"/>
          <a:endParaRPr lang="ko-KR" altLang="en-US"/>
        </a:p>
      </dgm:t>
    </dgm:pt>
    <dgm:pt modelId="{AF407C73-34BD-4A75-B04B-AF33E18EC894}" type="sibTrans" cxnId="{CFBFF0FF-1008-4AC7-B12A-D80952E808EE}">
      <dgm:prSet/>
      <dgm:spPr/>
      <dgm:t>
        <a:bodyPr/>
        <a:lstStyle/>
        <a:p>
          <a:pPr latinLnBrk="1"/>
          <a:endParaRPr lang="ko-KR" altLang="en-US"/>
        </a:p>
      </dgm:t>
    </dgm:pt>
    <dgm:pt modelId="{3C2EB061-5103-4CC3-9A69-1234FF66B219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하나의 헬스장에</a:t>
          </a:r>
          <a:r>
            <a:rPr lang="en-US" altLang="ko-KR" sz="1400" dirty="0" smtClean="0"/>
            <a:t/>
          </a:r>
          <a:br>
            <a:rPr lang="en-US" altLang="ko-KR" sz="1400" dirty="0" smtClean="0"/>
          </a:br>
          <a:r>
            <a:rPr lang="ko-KR" altLang="en-US" sz="1400" dirty="0" smtClean="0"/>
            <a:t>장기로 계약</a:t>
          </a:r>
          <a:r>
            <a:rPr lang="en-US" altLang="ko-KR" sz="1400" dirty="0" smtClean="0"/>
            <a:t>.</a:t>
          </a:r>
          <a:endParaRPr lang="ko-KR" altLang="en-US" sz="1400" dirty="0"/>
        </a:p>
      </dgm:t>
    </dgm:pt>
    <dgm:pt modelId="{D0789A05-2673-4743-B972-6C96680D1DE7}" type="parTrans" cxnId="{8D9D41D3-1C36-495C-91A7-94F0527F7785}">
      <dgm:prSet/>
      <dgm:spPr/>
      <dgm:t>
        <a:bodyPr/>
        <a:lstStyle/>
        <a:p>
          <a:pPr latinLnBrk="1"/>
          <a:endParaRPr lang="ko-KR" altLang="en-US"/>
        </a:p>
      </dgm:t>
    </dgm:pt>
    <dgm:pt modelId="{6465C7C9-FD2F-4D21-8C67-B8631C604D46}" type="sibTrans" cxnId="{8D9D41D3-1C36-495C-91A7-94F0527F7785}">
      <dgm:prSet/>
      <dgm:spPr/>
      <dgm:t>
        <a:bodyPr/>
        <a:lstStyle/>
        <a:p>
          <a:pPr latinLnBrk="1"/>
          <a:endParaRPr lang="ko-KR" altLang="en-US"/>
        </a:p>
      </dgm:t>
    </dgm:pt>
    <dgm:pt modelId="{867978E2-7270-41EC-9249-B52A86055F32}">
      <dgm:prSet phldrT="[텍스트]" custT="1"/>
      <dgm:spPr/>
      <dgm:t>
        <a:bodyPr/>
        <a:lstStyle/>
        <a:p>
          <a:pPr algn="r" latinLnBrk="1"/>
          <a:endParaRPr lang="ko-KR" altLang="en-US" sz="1400" dirty="0"/>
        </a:p>
      </dgm:t>
    </dgm:pt>
    <dgm:pt modelId="{655194D4-DC32-4676-8438-C3947AE11F32}" type="parTrans" cxnId="{E84ED725-CFED-44B2-94DB-73E8905D1019}">
      <dgm:prSet/>
      <dgm:spPr/>
      <dgm:t>
        <a:bodyPr/>
        <a:lstStyle/>
        <a:p>
          <a:pPr latinLnBrk="1"/>
          <a:endParaRPr lang="ko-KR" altLang="en-US"/>
        </a:p>
      </dgm:t>
    </dgm:pt>
    <dgm:pt modelId="{C5BE6328-180B-41A1-934C-0209D89B45C5}" type="sibTrans" cxnId="{E84ED725-CFED-44B2-94DB-73E8905D1019}">
      <dgm:prSet/>
      <dgm:spPr/>
      <dgm:t>
        <a:bodyPr/>
        <a:lstStyle/>
        <a:p>
          <a:pPr latinLnBrk="1"/>
          <a:endParaRPr lang="ko-KR" altLang="en-US"/>
        </a:p>
      </dgm:t>
    </dgm:pt>
    <dgm:pt modelId="{D5583533-7ED0-4749-91AD-2C14BF0988D4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  재미있게 </a:t>
          </a:r>
          <a:r>
            <a:rPr lang="ko-KR" altLang="en-US" sz="1400" dirty="0" err="1" smtClean="0"/>
            <a:t>운동하고싶다</a:t>
          </a:r>
          <a:r>
            <a:rPr lang="en-US" altLang="ko-KR" sz="1400" dirty="0" smtClean="0"/>
            <a:t>.</a:t>
          </a:r>
          <a:endParaRPr lang="ko-KR" altLang="en-US" sz="1400" dirty="0"/>
        </a:p>
      </dgm:t>
    </dgm:pt>
    <dgm:pt modelId="{EDAFCBBE-6D09-4670-88D0-8921E916FD9A}" type="parTrans" cxnId="{B712FF57-7958-4115-863E-82A3BB7EAF35}">
      <dgm:prSet/>
      <dgm:spPr/>
      <dgm:t>
        <a:bodyPr/>
        <a:lstStyle/>
        <a:p>
          <a:pPr latinLnBrk="1"/>
          <a:endParaRPr lang="ko-KR" altLang="en-US"/>
        </a:p>
      </dgm:t>
    </dgm:pt>
    <dgm:pt modelId="{10AD8649-62BA-4FD2-9876-C4FEE3AC9321}" type="sibTrans" cxnId="{B712FF57-7958-4115-863E-82A3BB7EAF35}">
      <dgm:prSet/>
      <dgm:spPr/>
      <dgm:t>
        <a:bodyPr/>
        <a:lstStyle/>
        <a:p>
          <a:pPr latinLnBrk="1"/>
          <a:endParaRPr lang="ko-KR" altLang="en-US"/>
        </a:p>
      </dgm:t>
    </dgm:pt>
    <dgm:pt modelId="{AB1E3C04-1D60-482A-9941-CD18863DB2B0}" type="pres">
      <dgm:prSet presAssocID="{A8AB5CB2-ADFE-4BA9-BDD9-8DCC9672521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4D95CE-216A-4568-8A71-0C9650C902E0}" type="pres">
      <dgm:prSet presAssocID="{A8AB5CB2-ADFE-4BA9-BDD9-8DCC96725218}" presName="children" presStyleCnt="0"/>
      <dgm:spPr/>
    </dgm:pt>
    <dgm:pt modelId="{422C73F3-ABB0-49D5-A7D1-41E3457CAABD}" type="pres">
      <dgm:prSet presAssocID="{A8AB5CB2-ADFE-4BA9-BDD9-8DCC96725218}" presName="child1group" presStyleCnt="0"/>
      <dgm:spPr/>
    </dgm:pt>
    <dgm:pt modelId="{38389515-F753-4D12-8E04-99E148E0C641}" type="pres">
      <dgm:prSet presAssocID="{A8AB5CB2-ADFE-4BA9-BDD9-8DCC96725218}" presName="child1" presStyleLbl="bgAcc1" presStyleIdx="0" presStyleCnt="4" custScaleX="182308" custLinFactNeighborX="-32972"/>
      <dgm:spPr/>
      <dgm:t>
        <a:bodyPr/>
        <a:lstStyle/>
        <a:p>
          <a:pPr latinLnBrk="1"/>
          <a:endParaRPr lang="ko-KR" altLang="en-US"/>
        </a:p>
      </dgm:t>
    </dgm:pt>
    <dgm:pt modelId="{2594BCE4-8895-46EF-B00C-0B9A00EE734B}" type="pres">
      <dgm:prSet presAssocID="{A8AB5CB2-ADFE-4BA9-BDD9-8DCC96725218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B2607C-17D3-4248-835D-A5CA0CFE1809}" type="pres">
      <dgm:prSet presAssocID="{A8AB5CB2-ADFE-4BA9-BDD9-8DCC96725218}" presName="child2group" presStyleCnt="0"/>
      <dgm:spPr/>
    </dgm:pt>
    <dgm:pt modelId="{AC6E60A2-DBD5-4191-B461-A53B7F34DB73}" type="pres">
      <dgm:prSet presAssocID="{A8AB5CB2-ADFE-4BA9-BDD9-8DCC96725218}" presName="child2" presStyleLbl="bgAcc1" presStyleIdx="1" presStyleCnt="4" custScaleX="172980" custLinFactNeighborX="36534"/>
      <dgm:spPr/>
      <dgm:t>
        <a:bodyPr/>
        <a:lstStyle/>
        <a:p>
          <a:pPr latinLnBrk="1"/>
          <a:endParaRPr lang="ko-KR" altLang="en-US"/>
        </a:p>
      </dgm:t>
    </dgm:pt>
    <dgm:pt modelId="{3F0BF49C-A7DF-4855-848A-CB0AAF99E2DD}" type="pres">
      <dgm:prSet presAssocID="{A8AB5CB2-ADFE-4BA9-BDD9-8DCC96725218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9B4CDC-B079-46BA-AE26-5AD474F25658}" type="pres">
      <dgm:prSet presAssocID="{A8AB5CB2-ADFE-4BA9-BDD9-8DCC96725218}" presName="child3group" presStyleCnt="0"/>
      <dgm:spPr/>
    </dgm:pt>
    <dgm:pt modelId="{08DFEF3A-8912-4740-81CE-E7402204F112}" type="pres">
      <dgm:prSet presAssocID="{A8AB5CB2-ADFE-4BA9-BDD9-8DCC96725218}" presName="child3" presStyleLbl="bgAcc1" presStyleIdx="2" presStyleCnt="4" custScaleX="184259" custLinFactNeighborX="25245"/>
      <dgm:spPr/>
      <dgm:t>
        <a:bodyPr/>
        <a:lstStyle/>
        <a:p>
          <a:pPr latinLnBrk="1"/>
          <a:endParaRPr lang="ko-KR" altLang="en-US"/>
        </a:p>
      </dgm:t>
    </dgm:pt>
    <dgm:pt modelId="{338AF4C2-AE0C-4945-89FF-976A50F96295}" type="pres">
      <dgm:prSet presAssocID="{A8AB5CB2-ADFE-4BA9-BDD9-8DCC96725218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FCF022-F565-4675-ABF7-2472EAA3B123}" type="pres">
      <dgm:prSet presAssocID="{A8AB5CB2-ADFE-4BA9-BDD9-8DCC96725218}" presName="child4group" presStyleCnt="0"/>
      <dgm:spPr/>
    </dgm:pt>
    <dgm:pt modelId="{05E7EBD0-16FC-44D7-930C-72F2BCE8E0F4}" type="pres">
      <dgm:prSet presAssocID="{A8AB5CB2-ADFE-4BA9-BDD9-8DCC96725218}" presName="child4" presStyleLbl="bgAcc1" presStyleIdx="3" presStyleCnt="4" custScaleX="200105" custLinFactNeighborX="-24578"/>
      <dgm:spPr/>
      <dgm:t>
        <a:bodyPr/>
        <a:lstStyle/>
        <a:p>
          <a:pPr latinLnBrk="1"/>
          <a:endParaRPr lang="ko-KR" altLang="en-US"/>
        </a:p>
      </dgm:t>
    </dgm:pt>
    <dgm:pt modelId="{60C805EE-00E3-4AF4-9750-C559B136D63B}" type="pres">
      <dgm:prSet presAssocID="{A8AB5CB2-ADFE-4BA9-BDD9-8DCC96725218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3BE130-DEF9-4072-9921-8155824FBCAC}" type="pres">
      <dgm:prSet presAssocID="{A8AB5CB2-ADFE-4BA9-BDD9-8DCC96725218}" presName="childPlaceholder" presStyleCnt="0"/>
      <dgm:spPr/>
    </dgm:pt>
    <dgm:pt modelId="{6F747BFA-5112-4EDB-8248-0A58700FBE0E}" type="pres">
      <dgm:prSet presAssocID="{A8AB5CB2-ADFE-4BA9-BDD9-8DCC96725218}" presName="circle" presStyleCnt="0"/>
      <dgm:spPr/>
    </dgm:pt>
    <dgm:pt modelId="{57F206F6-123E-4765-B40D-3F0E5B64308C}" type="pres">
      <dgm:prSet presAssocID="{A8AB5CB2-ADFE-4BA9-BDD9-8DCC96725218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1F713D-38BD-40B7-9868-78C24C258C0C}" type="pres">
      <dgm:prSet presAssocID="{A8AB5CB2-ADFE-4BA9-BDD9-8DCC96725218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530BA5-0A91-42D4-AF66-D6D99A77176A}" type="pres">
      <dgm:prSet presAssocID="{A8AB5CB2-ADFE-4BA9-BDD9-8DCC96725218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5D02E8-EAC8-40AE-8830-E058980187D7}" type="pres">
      <dgm:prSet presAssocID="{A8AB5CB2-ADFE-4BA9-BDD9-8DCC96725218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365643-5C0F-400B-977B-9E99A46A332D}" type="pres">
      <dgm:prSet presAssocID="{A8AB5CB2-ADFE-4BA9-BDD9-8DCC96725218}" presName="quadrantPlaceholder" presStyleCnt="0"/>
      <dgm:spPr/>
    </dgm:pt>
    <dgm:pt modelId="{A8BEDD50-CEA1-41EF-ACC5-9D9CD0AF1728}" type="pres">
      <dgm:prSet presAssocID="{A8AB5CB2-ADFE-4BA9-BDD9-8DCC96725218}" presName="center1" presStyleLbl="fgShp" presStyleIdx="0" presStyleCnt="2"/>
      <dgm:spPr/>
    </dgm:pt>
    <dgm:pt modelId="{8AE741F9-DBFE-4C5E-82F6-7C5A6302BBEE}" type="pres">
      <dgm:prSet presAssocID="{A8AB5CB2-ADFE-4BA9-BDD9-8DCC96725218}" presName="center2" presStyleLbl="fgShp" presStyleIdx="1" presStyleCnt="2"/>
      <dgm:spPr/>
    </dgm:pt>
  </dgm:ptLst>
  <dgm:cxnLst>
    <dgm:cxn modelId="{F6BDFA2E-C5CE-4D14-BA5F-7C1D78EC19DE}" srcId="{D5D09DE1-4FF9-45AD-8508-053C60C723FC}" destId="{D35819B4-4F81-4BB4-AEF8-39450B13F351}" srcOrd="0" destOrd="0" parTransId="{7856D209-2460-4055-819B-2DEA2FDACDBC}" sibTransId="{71A2C35D-4CB7-4C23-B94A-88BDD7B9364E}"/>
    <dgm:cxn modelId="{EC81E287-CE0F-4D6D-8F88-CA26C8C76246}" srcId="{9FD8B0F1-0960-43B3-94F3-5B13B17D0AA0}" destId="{62BAFB18-29BB-4D6D-821D-05BF94879795}" srcOrd="1" destOrd="0" parTransId="{50D193CE-06D9-4FA0-B118-885273673A3A}" sibTransId="{9D5D62A2-71B8-46A9-96FE-2AADFF84299A}"/>
    <dgm:cxn modelId="{0E3D53C3-653A-4B1B-BEA6-97040CF7E2B0}" type="presOf" srcId="{D5583533-7ED0-4749-91AD-2C14BF0988D4}" destId="{3F0BF49C-A7DF-4855-848A-CB0AAF99E2DD}" srcOrd="1" destOrd="1" presId="urn:microsoft.com/office/officeart/2005/8/layout/cycle4"/>
    <dgm:cxn modelId="{CFBFF0FF-1008-4AC7-B12A-D80952E808EE}" srcId="{1B4CAFC7-A70D-4272-8EE0-CB3BE68CAFC5}" destId="{907CC6AA-676C-45B6-819D-2D22C636F4CD}" srcOrd="2" destOrd="0" parTransId="{AC9C2DA3-E6B3-4382-BA90-3B16E2E75C5A}" sibTransId="{AF407C73-34BD-4A75-B04B-AF33E18EC894}"/>
    <dgm:cxn modelId="{FA31614E-0FEF-4EAF-9871-2A5D4E5C9B2B}" type="presOf" srcId="{62BAFB18-29BB-4D6D-821D-05BF94879795}" destId="{08DFEF3A-8912-4740-81CE-E7402204F112}" srcOrd="0" destOrd="1" presId="urn:microsoft.com/office/officeart/2005/8/layout/cycle4"/>
    <dgm:cxn modelId="{8D9D41D3-1C36-495C-91A7-94F0527F7785}" srcId="{D5D09DE1-4FF9-45AD-8508-053C60C723FC}" destId="{3C2EB061-5103-4CC3-9A69-1234FF66B219}" srcOrd="2" destOrd="0" parTransId="{D0789A05-2673-4743-B972-6C96680D1DE7}" sibTransId="{6465C7C9-FD2F-4D21-8C67-B8631C604D46}"/>
    <dgm:cxn modelId="{E83FF2B1-85F3-4DCF-8E5B-1E8FBF6BCABE}" type="presOf" srcId="{D35819B4-4F81-4BB4-AEF8-39450B13F351}" destId="{38389515-F753-4D12-8E04-99E148E0C641}" srcOrd="0" destOrd="0" presId="urn:microsoft.com/office/officeart/2005/8/layout/cycle4"/>
    <dgm:cxn modelId="{3154F05D-F95A-41D4-B01F-286FC3AB60FF}" type="presOf" srcId="{5374A447-9464-4A33-9815-8FD09A6BB1C5}" destId="{AC6E60A2-DBD5-4191-B461-A53B7F34DB73}" srcOrd="0" destOrd="0" presId="urn:microsoft.com/office/officeart/2005/8/layout/cycle4"/>
    <dgm:cxn modelId="{8474E230-C14D-4A3F-869C-AA5FF91D2BDC}" srcId="{A8AB5CB2-ADFE-4BA9-BDD9-8DCC96725218}" destId="{D5D09DE1-4FF9-45AD-8508-053C60C723FC}" srcOrd="0" destOrd="0" parTransId="{6545E2C7-2522-4938-8763-341C6A02D02A}" sibTransId="{B744295B-89D7-41B7-A8CF-97F64A66630F}"/>
    <dgm:cxn modelId="{00C86078-37C2-4703-AFE5-ABD59EF9803B}" type="presOf" srcId="{D5D09DE1-4FF9-45AD-8508-053C60C723FC}" destId="{57F206F6-123E-4765-B40D-3F0E5B64308C}" srcOrd="0" destOrd="0" presId="urn:microsoft.com/office/officeart/2005/8/layout/cycle4"/>
    <dgm:cxn modelId="{E3351C76-CC08-4C26-98FB-4CC28E26F2AE}" type="presOf" srcId="{D5583533-7ED0-4749-91AD-2C14BF0988D4}" destId="{AC6E60A2-DBD5-4191-B461-A53B7F34DB73}" srcOrd="0" destOrd="1" presId="urn:microsoft.com/office/officeart/2005/8/layout/cycle4"/>
    <dgm:cxn modelId="{68AC233E-3D6F-43A9-A940-4DE249F777C5}" type="presOf" srcId="{A8AB5CB2-ADFE-4BA9-BDD9-8DCC96725218}" destId="{AB1E3C04-1D60-482A-9941-CD18863DB2B0}" srcOrd="0" destOrd="0" presId="urn:microsoft.com/office/officeart/2005/8/layout/cycle4"/>
    <dgm:cxn modelId="{5D7C8FF7-6FA0-40A0-B645-E2FB3373A96E}" type="presOf" srcId="{D35819B4-4F81-4BB4-AEF8-39450B13F351}" destId="{2594BCE4-8895-46EF-B00C-0B9A00EE734B}" srcOrd="1" destOrd="0" presId="urn:microsoft.com/office/officeart/2005/8/layout/cycle4"/>
    <dgm:cxn modelId="{AE7DFC13-6F3E-4039-8EE1-967F85B27543}" type="presOf" srcId="{A98AD577-EA43-4D36-A90F-4E31B5A46D93}" destId="{05E7EBD0-16FC-44D7-930C-72F2BCE8E0F4}" srcOrd="0" destOrd="0" presId="urn:microsoft.com/office/officeart/2005/8/layout/cycle4"/>
    <dgm:cxn modelId="{D448FFBF-087B-4A34-8D3F-5B2EE6E69C68}" type="presOf" srcId="{8FB9EB84-816B-4DE2-B069-1F3D69DF30D2}" destId="{2594BCE4-8895-46EF-B00C-0B9A00EE734B}" srcOrd="1" destOrd="1" presId="urn:microsoft.com/office/officeart/2005/8/layout/cycle4"/>
    <dgm:cxn modelId="{F2959599-B145-43DE-BE63-AB1025C2D479}" srcId="{A8AB5CB2-ADFE-4BA9-BDD9-8DCC96725218}" destId="{F8F65FE6-FEB6-4259-AFC2-43710288D2F4}" srcOrd="3" destOrd="0" parTransId="{17BE9EE1-8A1B-40B9-8B8B-8E7EEC5185A0}" sibTransId="{CBC14CF0-6959-40D5-A1B2-C7ECB76C5641}"/>
    <dgm:cxn modelId="{5A299ACC-FA5B-4848-A6C9-09DE3D0C29C6}" type="presOf" srcId="{8FB9EB84-816B-4DE2-B069-1F3D69DF30D2}" destId="{38389515-F753-4D12-8E04-99E148E0C641}" srcOrd="0" destOrd="1" presId="urn:microsoft.com/office/officeart/2005/8/layout/cycle4"/>
    <dgm:cxn modelId="{86B0AB8A-97D3-4237-A3D8-C00C9814205B}" type="presOf" srcId="{A98AD577-EA43-4D36-A90F-4E31B5A46D93}" destId="{60C805EE-00E3-4AF4-9750-C559B136D63B}" srcOrd="1" destOrd="0" presId="urn:microsoft.com/office/officeart/2005/8/layout/cycle4"/>
    <dgm:cxn modelId="{AB926C59-6EAC-4DE8-99E7-A0DE21A31426}" type="presOf" srcId="{907CC6AA-676C-45B6-819D-2D22C636F4CD}" destId="{AC6E60A2-DBD5-4191-B461-A53B7F34DB73}" srcOrd="0" destOrd="2" presId="urn:microsoft.com/office/officeart/2005/8/layout/cycle4"/>
    <dgm:cxn modelId="{56D175B9-1AF4-4D4D-BE90-7B460DA9EC2A}" srcId="{A8AB5CB2-ADFE-4BA9-BDD9-8DCC96725218}" destId="{1B4CAFC7-A70D-4272-8EE0-CB3BE68CAFC5}" srcOrd="1" destOrd="0" parTransId="{F3E2B1A8-3A23-4A54-8B48-F34D9C080DCD}" sibTransId="{DD1D505A-BC60-4706-BD14-844F3B6311C5}"/>
    <dgm:cxn modelId="{E84ED725-CFED-44B2-94DB-73E8905D1019}" srcId="{9FD8B0F1-0960-43B3-94F3-5B13B17D0AA0}" destId="{867978E2-7270-41EC-9249-B52A86055F32}" srcOrd="0" destOrd="0" parTransId="{655194D4-DC32-4676-8438-C3947AE11F32}" sibTransId="{C5BE6328-180B-41A1-934C-0209D89B45C5}"/>
    <dgm:cxn modelId="{0148683C-266C-4A6F-BBB6-817DEC4069F1}" srcId="{A8AB5CB2-ADFE-4BA9-BDD9-8DCC96725218}" destId="{9FD8B0F1-0960-43B3-94F3-5B13B17D0AA0}" srcOrd="2" destOrd="0" parTransId="{A7004D80-7FD9-4CD4-9975-D6E84A2404BF}" sibTransId="{15332ECB-F175-4F9B-AC4A-C311A96281DB}"/>
    <dgm:cxn modelId="{5E174C42-F187-4BB5-9C49-1F681430DCD4}" type="presOf" srcId="{867978E2-7270-41EC-9249-B52A86055F32}" destId="{338AF4C2-AE0C-4945-89FF-976A50F96295}" srcOrd="1" destOrd="0" presId="urn:microsoft.com/office/officeart/2005/8/layout/cycle4"/>
    <dgm:cxn modelId="{E0617728-3F71-4953-B001-F20BF420022D}" type="presOf" srcId="{9FD8B0F1-0960-43B3-94F3-5B13B17D0AA0}" destId="{8F530BA5-0A91-42D4-AF66-D6D99A77176A}" srcOrd="0" destOrd="0" presId="urn:microsoft.com/office/officeart/2005/8/layout/cycle4"/>
    <dgm:cxn modelId="{19E4F442-66F5-45DD-8ED3-CFB0582113E4}" type="presOf" srcId="{62BAFB18-29BB-4D6D-821D-05BF94879795}" destId="{338AF4C2-AE0C-4945-89FF-976A50F96295}" srcOrd="1" destOrd="1" presId="urn:microsoft.com/office/officeart/2005/8/layout/cycle4"/>
    <dgm:cxn modelId="{E851232F-BC0C-441C-9AC0-A8E38BD833F6}" type="presOf" srcId="{867978E2-7270-41EC-9249-B52A86055F32}" destId="{08DFEF3A-8912-4740-81CE-E7402204F112}" srcOrd="0" destOrd="0" presId="urn:microsoft.com/office/officeart/2005/8/layout/cycle4"/>
    <dgm:cxn modelId="{A2F02BA4-DA2D-4907-9161-02FD7B78ED7A}" type="presOf" srcId="{3C2EB061-5103-4CC3-9A69-1234FF66B219}" destId="{2594BCE4-8895-46EF-B00C-0B9A00EE734B}" srcOrd="1" destOrd="2" presId="urn:microsoft.com/office/officeart/2005/8/layout/cycle4"/>
    <dgm:cxn modelId="{A7C5295A-E501-4AA3-95B4-1872F418B405}" type="presOf" srcId="{5374A447-9464-4A33-9815-8FD09A6BB1C5}" destId="{3F0BF49C-A7DF-4855-848A-CB0AAF99E2DD}" srcOrd="1" destOrd="0" presId="urn:microsoft.com/office/officeart/2005/8/layout/cycle4"/>
    <dgm:cxn modelId="{98B0B6D6-3FA5-43B5-824B-D9BC2956DE3A}" srcId="{D5D09DE1-4FF9-45AD-8508-053C60C723FC}" destId="{8FB9EB84-816B-4DE2-B069-1F3D69DF30D2}" srcOrd="1" destOrd="0" parTransId="{4A0DD522-03D4-4F8D-9E27-7B883B66B860}" sibTransId="{FF9F4C27-94AE-4FBD-A296-18940088772B}"/>
    <dgm:cxn modelId="{B2EAEE65-3946-4320-BFF3-7C93950E4501}" type="presOf" srcId="{3C2EB061-5103-4CC3-9A69-1234FF66B219}" destId="{38389515-F753-4D12-8E04-99E148E0C641}" srcOrd="0" destOrd="2" presId="urn:microsoft.com/office/officeart/2005/8/layout/cycle4"/>
    <dgm:cxn modelId="{54CEA71D-A61A-4A2A-AE12-00D783ABFFFD}" srcId="{1B4CAFC7-A70D-4272-8EE0-CB3BE68CAFC5}" destId="{5374A447-9464-4A33-9815-8FD09A6BB1C5}" srcOrd="0" destOrd="0" parTransId="{54DAB7ED-5019-4B2B-A7DE-10649ED98A8E}" sibTransId="{A77A56ED-6480-4654-9EB5-382EBED2E3E9}"/>
    <dgm:cxn modelId="{FF808C62-32AA-453B-BFDE-AD9695645332}" type="presOf" srcId="{1B4CAFC7-A70D-4272-8EE0-CB3BE68CAFC5}" destId="{E51F713D-38BD-40B7-9868-78C24C258C0C}" srcOrd="0" destOrd="0" presId="urn:microsoft.com/office/officeart/2005/8/layout/cycle4"/>
    <dgm:cxn modelId="{3DCF0250-A45B-418F-82B0-06E0059F7175}" type="presOf" srcId="{907CC6AA-676C-45B6-819D-2D22C636F4CD}" destId="{3F0BF49C-A7DF-4855-848A-CB0AAF99E2DD}" srcOrd="1" destOrd="2" presId="urn:microsoft.com/office/officeart/2005/8/layout/cycle4"/>
    <dgm:cxn modelId="{B712FF57-7958-4115-863E-82A3BB7EAF35}" srcId="{1B4CAFC7-A70D-4272-8EE0-CB3BE68CAFC5}" destId="{D5583533-7ED0-4749-91AD-2C14BF0988D4}" srcOrd="1" destOrd="0" parTransId="{EDAFCBBE-6D09-4670-88D0-8921E916FD9A}" sibTransId="{10AD8649-62BA-4FD2-9876-C4FEE3AC9321}"/>
    <dgm:cxn modelId="{F5F39679-040B-4792-AFA8-6ED15B573F4B}" srcId="{F8F65FE6-FEB6-4259-AFC2-43710288D2F4}" destId="{A98AD577-EA43-4D36-A90F-4E31B5A46D93}" srcOrd="0" destOrd="0" parTransId="{D9711BB2-FFCC-4071-80FD-D7B910E04671}" sibTransId="{63BE050F-11F1-4023-9298-B9BF0F73443F}"/>
    <dgm:cxn modelId="{73E58CFD-AD7A-43F1-8FD2-9292AD6842A1}" type="presOf" srcId="{F8F65FE6-FEB6-4259-AFC2-43710288D2F4}" destId="{555D02E8-EAC8-40AE-8830-E058980187D7}" srcOrd="0" destOrd="0" presId="urn:microsoft.com/office/officeart/2005/8/layout/cycle4"/>
    <dgm:cxn modelId="{BE4AF454-3F56-4793-94E0-37A91C7281CE}" type="presParOf" srcId="{AB1E3C04-1D60-482A-9941-CD18863DB2B0}" destId="{904D95CE-216A-4568-8A71-0C9650C902E0}" srcOrd="0" destOrd="0" presId="urn:microsoft.com/office/officeart/2005/8/layout/cycle4"/>
    <dgm:cxn modelId="{C47368AD-A093-40F1-9887-9B0593685A03}" type="presParOf" srcId="{904D95CE-216A-4568-8A71-0C9650C902E0}" destId="{422C73F3-ABB0-49D5-A7D1-41E3457CAABD}" srcOrd="0" destOrd="0" presId="urn:microsoft.com/office/officeart/2005/8/layout/cycle4"/>
    <dgm:cxn modelId="{70560F45-167D-4393-8242-E0F92C6F18B0}" type="presParOf" srcId="{422C73F3-ABB0-49D5-A7D1-41E3457CAABD}" destId="{38389515-F753-4D12-8E04-99E148E0C641}" srcOrd="0" destOrd="0" presId="urn:microsoft.com/office/officeart/2005/8/layout/cycle4"/>
    <dgm:cxn modelId="{C2E34DA5-9D96-4F2D-9C32-F5E2A90686A2}" type="presParOf" srcId="{422C73F3-ABB0-49D5-A7D1-41E3457CAABD}" destId="{2594BCE4-8895-46EF-B00C-0B9A00EE734B}" srcOrd="1" destOrd="0" presId="urn:microsoft.com/office/officeart/2005/8/layout/cycle4"/>
    <dgm:cxn modelId="{FD5C1609-35E4-45AF-A41A-454CDB9831F8}" type="presParOf" srcId="{904D95CE-216A-4568-8A71-0C9650C902E0}" destId="{49B2607C-17D3-4248-835D-A5CA0CFE1809}" srcOrd="1" destOrd="0" presId="urn:microsoft.com/office/officeart/2005/8/layout/cycle4"/>
    <dgm:cxn modelId="{F2D1312A-C0C9-43E5-9A71-DE4F91C88BA2}" type="presParOf" srcId="{49B2607C-17D3-4248-835D-A5CA0CFE1809}" destId="{AC6E60A2-DBD5-4191-B461-A53B7F34DB73}" srcOrd="0" destOrd="0" presId="urn:microsoft.com/office/officeart/2005/8/layout/cycle4"/>
    <dgm:cxn modelId="{F4977BD2-60F9-49DE-9FC7-BCDC79ED35BB}" type="presParOf" srcId="{49B2607C-17D3-4248-835D-A5CA0CFE1809}" destId="{3F0BF49C-A7DF-4855-848A-CB0AAF99E2DD}" srcOrd="1" destOrd="0" presId="urn:microsoft.com/office/officeart/2005/8/layout/cycle4"/>
    <dgm:cxn modelId="{FF2F6487-BC9C-4776-985C-DA179BF8EC99}" type="presParOf" srcId="{904D95CE-216A-4568-8A71-0C9650C902E0}" destId="{7E9B4CDC-B079-46BA-AE26-5AD474F25658}" srcOrd="2" destOrd="0" presId="urn:microsoft.com/office/officeart/2005/8/layout/cycle4"/>
    <dgm:cxn modelId="{C9D174B1-D59D-4B50-975E-996147FB9C4C}" type="presParOf" srcId="{7E9B4CDC-B079-46BA-AE26-5AD474F25658}" destId="{08DFEF3A-8912-4740-81CE-E7402204F112}" srcOrd="0" destOrd="0" presId="urn:microsoft.com/office/officeart/2005/8/layout/cycle4"/>
    <dgm:cxn modelId="{59B01AFD-E232-44A6-832E-617EB4355E19}" type="presParOf" srcId="{7E9B4CDC-B079-46BA-AE26-5AD474F25658}" destId="{338AF4C2-AE0C-4945-89FF-976A50F96295}" srcOrd="1" destOrd="0" presId="urn:microsoft.com/office/officeart/2005/8/layout/cycle4"/>
    <dgm:cxn modelId="{05932FAB-4B86-4F2E-9B12-97F95EF1DBC3}" type="presParOf" srcId="{904D95CE-216A-4568-8A71-0C9650C902E0}" destId="{09FCF022-F565-4675-ABF7-2472EAA3B123}" srcOrd="3" destOrd="0" presId="urn:microsoft.com/office/officeart/2005/8/layout/cycle4"/>
    <dgm:cxn modelId="{C78AC8B9-698F-4092-AF91-99D1FA37BD58}" type="presParOf" srcId="{09FCF022-F565-4675-ABF7-2472EAA3B123}" destId="{05E7EBD0-16FC-44D7-930C-72F2BCE8E0F4}" srcOrd="0" destOrd="0" presId="urn:microsoft.com/office/officeart/2005/8/layout/cycle4"/>
    <dgm:cxn modelId="{8E518EB1-21B2-4731-9BB9-4A39705CEF43}" type="presParOf" srcId="{09FCF022-F565-4675-ABF7-2472EAA3B123}" destId="{60C805EE-00E3-4AF4-9750-C559B136D63B}" srcOrd="1" destOrd="0" presId="urn:microsoft.com/office/officeart/2005/8/layout/cycle4"/>
    <dgm:cxn modelId="{19EBCD50-1C36-4C3C-AAA5-CA75EE7624B2}" type="presParOf" srcId="{904D95CE-216A-4568-8A71-0C9650C902E0}" destId="{513BE130-DEF9-4072-9921-8155824FBCAC}" srcOrd="4" destOrd="0" presId="urn:microsoft.com/office/officeart/2005/8/layout/cycle4"/>
    <dgm:cxn modelId="{5D5DAE50-7473-4ADA-A537-16BBB0A257B8}" type="presParOf" srcId="{AB1E3C04-1D60-482A-9941-CD18863DB2B0}" destId="{6F747BFA-5112-4EDB-8248-0A58700FBE0E}" srcOrd="1" destOrd="0" presId="urn:microsoft.com/office/officeart/2005/8/layout/cycle4"/>
    <dgm:cxn modelId="{6DA85050-B9A2-4AD8-AA3D-4E0205428781}" type="presParOf" srcId="{6F747BFA-5112-4EDB-8248-0A58700FBE0E}" destId="{57F206F6-123E-4765-B40D-3F0E5B64308C}" srcOrd="0" destOrd="0" presId="urn:microsoft.com/office/officeart/2005/8/layout/cycle4"/>
    <dgm:cxn modelId="{BB977D09-5B3F-4976-88E6-67721C657D1B}" type="presParOf" srcId="{6F747BFA-5112-4EDB-8248-0A58700FBE0E}" destId="{E51F713D-38BD-40B7-9868-78C24C258C0C}" srcOrd="1" destOrd="0" presId="urn:microsoft.com/office/officeart/2005/8/layout/cycle4"/>
    <dgm:cxn modelId="{7CDADFE3-0FD9-4B21-A4C4-B35FC0FA2F05}" type="presParOf" srcId="{6F747BFA-5112-4EDB-8248-0A58700FBE0E}" destId="{8F530BA5-0A91-42D4-AF66-D6D99A77176A}" srcOrd="2" destOrd="0" presId="urn:microsoft.com/office/officeart/2005/8/layout/cycle4"/>
    <dgm:cxn modelId="{449A2D7B-B4D7-41CE-8558-9481DE02DA3D}" type="presParOf" srcId="{6F747BFA-5112-4EDB-8248-0A58700FBE0E}" destId="{555D02E8-EAC8-40AE-8830-E058980187D7}" srcOrd="3" destOrd="0" presId="urn:microsoft.com/office/officeart/2005/8/layout/cycle4"/>
    <dgm:cxn modelId="{08DE6585-1509-4447-8366-4C1A0065297D}" type="presParOf" srcId="{6F747BFA-5112-4EDB-8248-0A58700FBE0E}" destId="{1F365643-5C0F-400B-977B-9E99A46A332D}" srcOrd="4" destOrd="0" presId="urn:microsoft.com/office/officeart/2005/8/layout/cycle4"/>
    <dgm:cxn modelId="{E9142F79-16D6-4325-8EE3-3423C22361C0}" type="presParOf" srcId="{AB1E3C04-1D60-482A-9941-CD18863DB2B0}" destId="{A8BEDD50-CEA1-41EF-ACC5-9D9CD0AF1728}" srcOrd="2" destOrd="0" presId="urn:microsoft.com/office/officeart/2005/8/layout/cycle4"/>
    <dgm:cxn modelId="{61CF9A2C-ECA4-463C-B5B9-D1869641D336}" type="presParOf" srcId="{AB1E3C04-1D60-482A-9941-CD18863DB2B0}" destId="{8AE741F9-DBFE-4C5E-82F6-7C5A6302BBE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0E16F5-886C-4983-86DE-3F3D452E7145}" type="doc">
      <dgm:prSet loTypeId="urn:microsoft.com/office/officeart/2005/8/layout/funnel1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4D3ACD9-2C7F-4FCF-B850-074CDBCB7828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서울남산체 B" panose="02020603020101020101" pitchFamily="18" charset="-127"/>
              <a:ea typeface="서울남산체 B" panose="02020603020101020101" pitchFamily="18" charset="-127"/>
            </a:rPr>
            <a:t>헬스</a:t>
          </a:r>
          <a:endParaRPr lang="ko-KR" altLang="en-US" sz="2400" dirty="0">
            <a:latin typeface="서울남산체 B" panose="02020603020101020101" pitchFamily="18" charset="-127"/>
            <a:ea typeface="서울남산체 B" panose="02020603020101020101" pitchFamily="18" charset="-127"/>
          </a:endParaRPr>
        </a:p>
      </dgm:t>
    </dgm:pt>
    <dgm:pt modelId="{C7F8F3E5-49B9-4039-92C8-B934FF4672E8}" type="parTrans" cxnId="{3A8C5C5E-8C36-40E1-8F0F-F4C0B2219139}">
      <dgm:prSet/>
      <dgm:spPr/>
      <dgm:t>
        <a:bodyPr/>
        <a:lstStyle/>
        <a:p>
          <a:pPr latinLnBrk="1"/>
          <a:endParaRPr lang="ko-KR" altLang="en-US"/>
        </a:p>
      </dgm:t>
    </dgm:pt>
    <dgm:pt modelId="{CAEECD63-4063-482F-96E7-8F39D763D1FC}" type="sibTrans" cxnId="{3A8C5C5E-8C36-40E1-8F0F-F4C0B2219139}">
      <dgm:prSet/>
      <dgm:spPr/>
      <dgm:t>
        <a:bodyPr/>
        <a:lstStyle/>
        <a:p>
          <a:pPr latinLnBrk="1"/>
          <a:endParaRPr lang="ko-KR" altLang="en-US"/>
        </a:p>
      </dgm:t>
    </dgm:pt>
    <dgm:pt modelId="{7F5F7750-9C72-49E0-9101-9CF022E7F50D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서울남산체 B" panose="02020603020101020101" pitchFamily="18" charset="-127"/>
              <a:ea typeface="서울남산체 B" panose="02020603020101020101" pitchFamily="18" charset="-127"/>
            </a:rPr>
            <a:t>게임화</a:t>
          </a:r>
          <a:endParaRPr lang="ko-KR" altLang="en-US" sz="1600" dirty="0">
            <a:latin typeface="서울남산체 B" panose="02020603020101020101" pitchFamily="18" charset="-127"/>
            <a:ea typeface="서울남산체 B" panose="02020603020101020101" pitchFamily="18" charset="-127"/>
          </a:endParaRPr>
        </a:p>
      </dgm:t>
    </dgm:pt>
    <dgm:pt modelId="{429C109B-A16D-4E31-8995-9FA27FB9164B}" type="parTrans" cxnId="{FC603621-05F9-4F32-B94D-E8E6782EE88D}">
      <dgm:prSet/>
      <dgm:spPr/>
      <dgm:t>
        <a:bodyPr/>
        <a:lstStyle/>
        <a:p>
          <a:pPr latinLnBrk="1"/>
          <a:endParaRPr lang="ko-KR" altLang="en-US"/>
        </a:p>
      </dgm:t>
    </dgm:pt>
    <dgm:pt modelId="{10DC6646-755E-4ADB-A1DB-4076E8092767}" type="sibTrans" cxnId="{FC603621-05F9-4F32-B94D-E8E6782EE88D}">
      <dgm:prSet/>
      <dgm:spPr/>
      <dgm:t>
        <a:bodyPr/>
        <a:lstStyle/>
        <a:p>
          <a:pPr latinLnBrk="1"/>
          <a:endParaRPr lang="ko-KR" altLang="en-US"/>
        </a:p>
      </dgm:t>
    </dgm:pt>
    <dgm:pt modelId="{5849C260-44C6-4C4B-9BCA-F57A466D3D78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+mj-ea"/>
              <a:ea typeface="+mj-ea"/>
            </a:rPr>
            <a:t>헬게이터</a:t>
          </a:r>
          <a:endParaRPr lang="ko-KR" altLang="en-US" dirty="0">
            <a:latin typeface="+mj-ea"/>
            <a:ea typeface="+mj-ea"/>
          </a:endParaRPr>
        </a:p>
      </dgm:t>
    </dgm:pt>
    <dgm:pt modelId="{2F1881A4-58C0-4CC4-875C-FA45D4298D6C}" type="parTrans" cxnId="{CE8E768B-F1A5-4BB3-8F23-503630A63C29}">
      <dgm:prSet/>
      <dgm:spPr/>
      <dgm:t>
        <a:bodyPr/>
        <a:lstStyle/>
        <a:p>
          <a:pPr latinLnBrk="1"/>
          <a:endParaRPr lang="ko-KR" altLang="en-US"/>
        </a:p>
      </dgm:t>
    </dgm:pt>
    <dgm:pt modelId="{3BC43A2D-4ECA-4D24-92F9-5C41647DB2DF}" type="sibTrans" cxnId="{CE8E768B-F1A5-4BB3-8F23-503630A63C29}">
      <dgm:prSet/>
      <dgm:spPr/>
      <dgm:t>
        <a:bodyPr/>
        <a:lstStyle/>
        <a:p>
          <a:pPr latinLnBrk="1"/>
          <a:endParaRPr lang="ko-KR" altLang="en-US"/>
        </a:p>
      </dgm:t>
    </dgm:pt>
    <dgm:pt modelId="{C83F8620-4526-4761-B1E5-6016B6611A8B}">
      <dgm:prSet phldrT="[텍스트]"/>
      <dgm:spPr/>
      <dgm:t>
        <a:bodyPr/>
        <a:lstStyle/>
        <a:p>
          <a:pPr latinLnBrk="1"/>
          <a:r>
            <a:rPr lang="en-US" altLang="ko-KR" dirty="0" smtClean="0"/>
            <a:t>IT</a:t>
          </a:r>
          <a:endParaRPr lang="ko-KR" altLang="en-US" dirty="0"/>
        </a:p>
      </dgm:t>
    </dgm:pt>
    <dgm:pt modelId="{CD65E8B6-93C8-4F46-9725-ED06339A20E8}" type="parTrans" cxnId="{C53405DF-3443-43BE-BA0E-943FCA23EEAE}">
      <dgm:prSet/>
      <dgm:spPr/>
      <dgm:t>
        <a:bodyPr/>
        <a:lstStyle/>
        <a:p>
          <a:pPr latinLnBrk="1"/>
          <a:endParaRPr lang="ko-KR" altLang="en-US"/>
        </a:p>
      </dgm:t>
    </dgm:pt>
    <dgm:pt modelId="{3C86F318-9F89-4F81-8348-258D2F4D0A0F}" type="sibTrans" cxnId="{C53405DF-3443-43BE-BA0E-943FCA23EEAE}">
      <dgm:prSet/>
      <dgm:spPr/>
      <dgm:t>
        <a:bodyPr/>
        <a:lstStyle/>
        <a:p>
          <a:pPr latinLnBrk="1"/>
          <a:endParaRPr lang="ko-KR" altLang="en-US"/>
        </a:p>
      </dgm:t>
    </dgm:pt>
    <dgm:pt modelId="{6FFD405A-7097-486C-91E5-289908ECA37D}" type="pres">
      <dgm:prSet presAssocID="{FB0E16F5-886C-4983-86DE-3F3D452E714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0E5222-094E-4042-AF61-1DFB600140F2}" type="pres">
      <dgm:prSet presAssocID="{FB0E16F5-886C-4983-86DE-3F3D452E7145}" presName="ellipse" presStyleLbl="trBgShp" presStyleIdx="0" presStyleCnt="1"/>
      <dgm:spPr/>
    </dgm:pt>
    <dgm:pt modelId="{8D219DD7-DDB0-4F2D-93DF-3407EC9A8682}" type="pres">
      <dgm:prSet presAssocID="{FB0E16F5-886C-4983-86DE-3F3D452E7145}" presName="arrow1" presStyleLbl="fgShp" presStyleIdx="0" presStyleCnt="1"/>
      <dgm:spPr/>
    </dgm:pt>
    <dgm:pt modelId="{6703CE1E-6A39-4B66-9861-EBEE716AB253}" type="pres">
      <dgm:prSet presAssocID="{FB0E16F5-886C-4983-86DE-3F3D452E714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8207D9-5367-4E12-A772-0B513E5F2C80}" type="pres">
      <dgm:prSet presAssocID="{7F5F7750-9C72-49E0-9101-9CF022E7F50D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49DFC6-60B8-4F84-A9BD-482E31F1BED8}" type="pres">
      <dgm:prSet presAssocID="{C83F8620-4526-4761-B1E5-6016B6611A8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A046A3-F46B-471C-A29F-A364F6241DCE}" type="pres">
      <dgm:prSet presAssocID="{5849C260-44C6-4C4B-9BCA-F57A466D3D78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CBB60A-F967-4A70-B43F-EDBCF4DD0CCC}" type="pres">
      <dgm:prSet presAssocID="{FB0E16F5-886C-4983-86DE-3F3D452E7145}" presName="funnel" presStyleLbl="trAlignAcc1" presStyleIdx="0" presStyleCnt="1"/>
      <dgm:spPr/>
      <dgm:t>
        <a:bodyPr/>
        <a:lstStyle/>
        <a:p>
          <a:pPr latinLnBrk="1"/>
          <a:endParaRPr lang="ko-KR" altLang="en-US"/>
        </a:p>
      </dgm:t>
    </dgm:pt>
  </dgm:ptLst>
  <dgm:cxnLst>
    <dgm:cxn modelId="{3A8C5C5E-8C36-40E1-8F0F-F4C0B2219139}" srcId="{FB0E16F5-886C-4983-86DE-3F3D452E7145}" destId="{94D3ACD9-2C7F-4FCF-B850-074CDBCB7828}" srcOrd="0" destOrd="0" parTransId="{C7F8F3E5-49B9-4039-92C8-B934FF4672E8}" sibTransId="{CAEECD63-4063-482F-96E7-8F39D763D1FC}"/>
    <dgm:cxn modelId="{6679AB77-315F-4867-BAE1-E96A4334F15F}" type="presOf" srcId="{5849C260-44C6-4C4B-9BCA-F57A466D3D78}" destId="{6703CE1E-6A39-4B66-9861-EBEE716AB253}" srcOrd="0" destOrd="0" presId="urn:microsoft.com/office/officeart/2005/8/layout/funnel1"/>
    <dgm:cxn modelId="{694BEDB2-CD76-46B9-AD82-F82C62D8F950}" type="presOf" srcId="{7F5F7750-9C72-49E0-9101-9CF022E7F50D}" destId="{9549DFC6-60B8-4F84-A9BD-482E31F1BED8}" srcOrd="0" destOrd="0" presId="urn:microsoft.com/office/officeart/2005/8/layout/funnel1"/>
    <dgm:cxn modelId="{FC603621-05F9-4F32-B94D-E8E6782EE88D}" srcId="{FB0E16F5-886C-4983-86DE-3F3D452E7145}" destId="{7F5F7750-9C72-49E0-9101-9CF022E7F50D}" srcOrd="1" destOrd="0" parTransId="{429C109B-A16D-4E31-8995-9FA27FB9164B}" sibTransId="{10DC6646-755E-4ADB-A1DB-4076E8092767}"/>
    <dgm:cxn modelId="{C53405DF-3443-43BE-BA0E-943FCA23EEAE}" srcId="{FB0E16F5-886C-4983-86DE-3F3D452E7145}" destId="{C83F8620-4526-4761-B1E5-6016B6611A8B}" srcOrd="2" destOrd="0" parTransId="{CD65E8B6-93C8-4F46-9725-ED06339A20E8}" sibTransId="{3C86F318-9F89-4F81-8348-258D2F4D0A0F}"/>
    <dgm:cxn modelId="{D012C23D-C17D-4C0E-8E2C-06ED125B4886}" type="presOf" srcId="{C83F8620-4526-4761-B1E5-6016B6611A8B}" destId="{238207D9-5367-4E12-A772-0B513E5F2C80}" srcOrd="0" destOrd="0" presId="urn:microsoft.com/office/officeart/2005/8/layout/funnel1"/>
    <dgm:cxn modelId="{3AF3388C-40F0-41B9-8917-F617463AC6C8}" type="presOf" srcId="{FB0E16F5-886C-4983-86DE-3F3D452E7145}" destId="{6FFD405A-7097-486C-91E5-289908ECA37D}" srcOrd="0" destOrd="0" presId="urn:microsoft.com/office/officeart/2005/8/layout/funnel1"/>
    <dgm:cxn modelId="{E53F086F-18A0-4CAE-8261-07C625D9CB46}" type="presOf" srcId="{94D3ACD9-2C7F-4FCF-B850-074CDBCB7828}" destId="{C7A046A3-F46B-471C-A29F-A364F6241DCE}" srcOrd="0" destOrd="0" presId="urn:microsoft.com/office/officeart/2005/8/layout/funnel1"/>
    <dgm:cxn modelId="{CE8E768B-F1A5-4BB3-8F23-503630A63C29}" srcId="{FB0E16F5-886C-4983-86DE-3F3D452E7145}" destId="{5849C260-44C6-4C4B-9BCA-F57A466D3D78}" srcOrd="3" destOrd="0" parTransId="{2F1881A4-58C0-4CC4-875C-FA45D4298D6C}" sibTransId="{3BC43A2D-4ECA-4D24-92F9-5C41647DB2DF}"/>
    <dgm:cxn modelId="{12BFCAC9-67AA-4810-AD88-F19E7D9A9AAE}" type="presParOf" srcId="{6FFD405A-7097-486C-91E5-289908ECA37D}" destId="{010E5222-094E-4042-AF61-1DFB600140F2}" srcOrd="0" destOrd="0" presId="urn:microsoft.com/office/officeart/2005/8/layout/funnel1"/>
    <dgm:cxn modelId="{827645D3-78BC-4599-9491-A4D4DE7A9B90}" type="presParOf" srcId="{6FFD405A-7097-486C-91E5-289908ECA37D}" destId="{8D219DD7-DDB0-4F2D-93DF-3407EC9A8682}" srcOrd="1" destOrd="0" presId="urn:microsoft.com/office/officeart/2005/8/layout/funnel1"/>
    <dgm:cxn modelId="{F733E358-F980-4510-A307-E21594602BD6}" type="presParOf" srcId="{6FFD405A-7097-486C-91E5-289908ECA37D}" destId="{6703CE1E-6A39-4B66-9861-EBEE716AB253}" srcOrd="2" destOrd="0" presId="urn:microsoft.com/office/officeart/2005/8/layout/funnel1"/>
    <dgm:cxn modelId="{11FD8769-6C14-426A-AB4E-9D0CF9ABB2BC}" type="presParOf" srcId="{6FFD405A-7097-486C-91E5-289908ECA37D}" destId="{238207D9-5367-4E12-A772-0B513E5F2C80}" srcOrd="3" destOrd="0" presId="urn:microsoft.com/office/officeart/2005/8/layout/funnel1"/>
    <dgm:cxn modelId="{972A2DA3-D1C7-4768-A81F-964D07A8AAFB}" type="presParOf" srcId="{6FFD405A-7097-486C-91E5-289908ECA37D}" destId="{9549DFC6-60B8-4F84-A9BD-482E31F1BED8}" srcOrd="4" destOrd="0" presId="urn:microsoft.com/office/officeart/2005/8/layout/funnel1"/>
    <dgm:cxn modelId="{7BD5CD37-2AF3-43E0-B4CA-96F152082CD3}" type="presParOf" srcId="{6FFD405A-7097-486C-91E5-289908ECA37D}" destId="{C7A046A3-F46B-471C-A29F-A364F6241DCE}" srcOrd="5" destOrd="0" presId="urn:microsoft.com/office/officeart/2005/8/layout/funnel1"/>
    <dgm:cxn modelId="{2C538C46-BC85-4130-A836-89E78AE0DCDB}" type="presParOf" srcId="{6FFD405A-7097-486C-91E5-289908ECA37D}" destId="{56CBB60A-F967-4A70-B43F-EDBCF4DD0CC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AAF9BD-DAAB-46C4-907B-51CE542F851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99A3047-C458-4CB5-BECF-1A9851AAF72A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체력 분석</a:t>
          </a:r>
          <a:endParaRPr lang="ko-KR" altLang="en-US" sz="1400" dirty="0"/>
        </a:p>
      </dgm:t>
    </dgm:pt>
    <dgm:pt modelId="{CF845D83-349D-4B0E-876A-C12E0B3BBB0D}" type="parTrans" cxnId="{970CFEF1-8294-4210-85A1-745A1F7DCD0B}">
      <dgm:prSet/>
      <dgm:spPr/>
      <dgm:t>
        <a:bodyPr/>
        <a:lstStyle/>
        <a:p>
          <a:pPr latinLnBrk="1"/>
          <a:endParaRPr lang="ko-KR" altLang="en-US"/>
        </a:p>
      </dgm:t>
    </dgm:pt>
    <dgm:pt modelId="{8A98D217-08B9-460F-9277-79416C4C5113}" type="sibTrans" cxnId="{970CFEF1-8294-4210-85A1-745A1F7DCD0B}">
      <dgm:prSet/>
      <dgm:spPr/>
      <dgm:t>
        <a:bodyPr/>
        <a:lstStyle/>
        <a:p>
          <a:pPr latinLnBrk="1"/>
          <a:endParaRPr lang="ko-KR" altLang="en-US"/>
        </a:p>
      </dgm:t>
    </dgm:pt>
    <dgm:pt modelId="{846BD26E-3E37-4DA1-B146-29F8ABC921B4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운동 종목별 </a:t>
          </a:r>
          <a:r>
            <a:rPr lang="en-US" altLang="ko-KR" sz="1400" dirty="0" smtClean="0"/>
            <a:t>-&gt; </a:t>
          </a:r>
          <a:r>
            <a:rPr lang="ko-KR" altLang="en-US" sz="1400" dirty="0" smtClean="0"/>
            <a:t>운동 부위별 </a:t>
          </a:r>
          <a:r>
            <a:rPr lang="en-US" altLang="ko-KR" sz="1400" dirty="0" smtClean="0"/>
            <a:t>-&gt; </a:t>
          </a:r>
          <a:r>
            <a:rPr lang="ko-KR" altLang="en-US" sz="1400" dirty="0" smtClean="0"/>
            <a:t>내 몸 전체</a:t>
          </a:r>
          <a:endParaRPr lang="ko-KR" altLang="en-US" sz="1400" dirty="0"/>
        </a:p>
      </dgm:t>
    </dgm:pt>
    <dgm:pt modelId="{84420915-134E-48C1-A8C2-442465AF9D3F}" type="parTrans" cxnId="{81836853-283B-45F7-8B9E-033A517BEDD4}">
      <dgm:prSet/>
      <dgm:spPr/>
      <dgm:t>
        <a:bodyPr/>
        <a:lstStyle/>
        <a:p>
          <a:pPr latinLnBrk="1"/>
          <a:endParaRPr lang="ko-KR" altLang="en-US"/>
        </a:p>
      </dgm:t>
    </dgm:pt>
    <dgm:pt modelId="{5ED4B50E-B828-4914-877A-CC9BA09B7B2C}" type="sibTrans" cxnId="{81836853-283B-45F7-8B9E-033A517BEDD4}">
      <dgm:prSet/>
      <dgm:spPr/>
      <dgm:t>
        <a:bodyPr/>
        <a:lstStyle/>
        <a:p>
          <a:pPr latinLnBrk="1"/>
          <a:endParaRPr lang="ko-KR" altLang="en-US"/>
        </a:p>
      </dgm:t>
    </dgm:pt>
    <dgm:pt modelId="{270A8A55-8E9D-4EBF-BE7E-785C278444A2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내 체력과 목적에 맞는 </a:t>
          </a:r>
          <a:r>
            <a:rPr lang="ko-KR" altLang="en-US" sz="1400" dirty="0" err="1" smtClean="0"/>
            <a:t>컨텐츠</a:t>
          </a:r>
          <a:r>
            <a:rPr lang="ko-KR" altLang="en-US" sz="1400" dirty="0" smtClean="0"/>
            <a:t> 제공</a:t>
          </a:r>
          <a:r>
            <a:rPr lang="en-US" altLang="ko-KR" sz="1400" dirty="0" smtClean="0"/>
            <a:t>.</a:t>
          </a:r>
          <a:endParaRPr lang="ko-KR" altLang="en-US" sz="1400" dirty="0"/>
        </a:p>
      </dgm:t>
    </dgm:pt>
    <dgm:pt modelId="{5910B8E3-871E-4BB7-B29B-BD28563A5DCB}" type="parTrans" cxnId="{0EBA67EC-AD4D-49DD-AE7F-FDB8E2ACDB74}">
      <dgm:prSet/>
      <dgm:spPr/>
      <dgm:t>
        <a:bodyPr/>
        <a:lstStyle/>
        <a:p>
          <a:pPr latinLnBrk="1"/>
          <a:endParaRPr lang="ko-KR" altLang="en-US"/>
        </a:p>
      </dgm:t>
    </dgm:pt>
    <dgm:pt modelId="{C6E4B8C0-917B-421C-8DFD-FBEE7FB383C6}" type="sibTrans" cxnId="{0EBA67EC-AD4D-49DD-AE7F-FDB8E2ACDB74}">
      <dgm:prSet/>
      <dgm:spPr/>
      <dgm:t>
        <a:bodyPr/>
        <a:lstStyle/>
        <a:p>
          <a:pPr latinLnBrk="1"/>
          <a:endParaRPr lang="ko-KR" altLang="en-US"/>
        </a:p>
      </dgm:t>
    </dgm:pt>
    <dgm:pt modelId="{3DDF1364-5A66-4C43-8CF3-7B0D1FC3F275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헬스인</a:t>
          </a:r>
          <a:endParaRPr lang="en-US" altLang="ko-KR" sz="1400" dirty="0" smtClean="0"/>
        </a:p>
        <a:p>
          <a:pPr latinLnBrk="1"/>
          <a:r>
            <a:rPr lang="ko-KR" altLang="en-US" sz="1400" dirty="0" smtClean="0"/>
            <a:t>전용</a:t>
          </a:r>
          <a:endParaRPr lang="en-US" altLang="ko-KR" sz="1400" dirty="0" smtClean="0"/>
        </a:p>
        <a:p>
          <a:pPr latinLnBrk="1"/>
          <a:r>
            <a:rPr lang="ko-KR" altLang="en-US" sz="1400" dirty="0" smtClean="0"/>
            <a:t>커뮤니티</a:t>
          </a:r>
          <a:endParaRPr lang="ko-KR" altLang="en-US" sz="1400" dirty="0"/>
        </a:p>
      </dgm:t>
    </dgm:pt>
    <dgm:pt modelId="{B42AB231-9041-43E7-844B-DD00AD4CFE4B}" type="parTrans" cxnId="{E125ABB8-499E-4492-B6D6-1F8DFC6CCBF7}">
      <dgm:prSet/>
      <dgm:spPr/>
      <dgm:t>
        <a:bodyPr/>
        <a:lstStyle/>
        <a:p>
          <a:pPr latinLnBrk="1"/>
          <a:endParaRPr lang="ko-KR" altLang="en-US"/>
        </a:p>
      </dgm:t>
    </dgm:pt>
    <dgm:pt modelId="{DB50BF0F-7698-42CF-88CA-36B8EA098F81}" type="sibTrans" cxnId="{E125ABB8-499E-4492-B6D6-1F8DFC6CCBF7}">
      <dgm:prSet/>
      <dgm:spPr/>
      <dgm:t>
        <a:bodyPr/>
        <a:lstStyle/>
        <a:p>
          <a:pPr latinLnBrk="1"/>
          <a:endParaRPr lang="ko-KR" altLang="en-US"/>
        </a:p>
      </dgm:t>
    </dgm:pt>
    <dgm:pt modelId="{4BD22822-CD44-48FD-9E45-33BB05D27FA0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다른 사람들은 어떻게 운동을 할까</a:t>
          </a:r>
          <a:r>
            <a:rPr lang="en-US" altLang="ko-KR" sz="1400" dirty="0" smtClean="0"/>
            <a:t>?</a:t>
          </a:r>
          <a:br>
            <a:rPr lang="en-US" altLang="ko-KR" sz="1400" dirty="0" smtClean="0"/>
          </a:br>
          <a:r>
            <a:rPr lang="en-US" altLang="ko-KR" sz="1400" dirty="0" smtClean="0"/>
            <a:t>(</a:t>
          </a:r>
          <a:r>
            <a:rPr lang="ko-KR" altLang="en-US" sz="1400" dirty="0" smtClean="0"/>
            <a:t>나와 비슷한 신체조건</a:t>
          </a:r>
          <a:r>
            <a:rPr lang="en-US" altLang="ko-KR" sz="1400" dirty="0" smtClean="0"/>
            <a:t>, </a:t>
          </a:r>
          <a:r>
            <a:rPr lang="ko-KR" altLang="en-US" sz="1400" dirty="0" smtClean="0"/>
            <a:t>바디 </a:t>
          </a:r>
          <a:r>
            <a:rPr lang="ko-KR" altLang="en-US" sz="1400" dirty="0" err="1" smtClean="0"/>
            <a:t>빌더</a:t>
          </a:r>
          <a:r>
            <a:rPr lang="en-US" altLang="ko-KR" sz="1400" dirty="0" smtClean="0"/>
            <a:t>)</a:t>
          </a:r>
          <a:endParaRPr lang="ko-KR" altLang="en-US" sz="1400" dirty="0"/>
        </a:p>
      </dgm:t>
    </dgm:pt>
    <dgm:pt modelId="{86B9A6A7-5F5C-437F-A269-293704BCAB7F}" type="parTrans" cxnId="{9CDE7741-E532-4B66-B971-CCAAF14EC625}">
      <dgm:prSet/>
      <dgm:spPr/>
      <dgm:t>
        <a:bodyPr/>
        <a:lstStyle/>
        <a:p>
          <a:pPr latinLnBrk="1"/>
          <a:endParaRPr lang="ko-KR" altLang="en-US"/>
        </a:p>
      </dgm:t>
    </dgm:pt>
    <dgm:pt modelId="{84E3AA58-E42F-4B57-B6A2-55B6A924FBA9}" type="sibTrans" cxnId="{9CDE7741-E532-4B66-B971-CCAAF14EC625}">
      <dgm:prSet/>
      <dgm:spPr/>
      <dgm:t>
        <a:bodyPr/>
        <a:lstStyle/>
        <a:p>
          <a:pPr latinLnBrk="1"/>
          <a:endParaRPr lang="ko-KR" altLang="en-US"/>
        </a:p>
      </dgm:t>
    </dgm:pt>
    <dgm:pt modelId="{4C1B6A90-A351-40B4-AB65-10345CA3D947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나와 비슷한 운동 철학을 가진 사람</a:t>
          </a:r>
          <a:endParaRPr lang="ko-KR" altLang="en-US" sz="1400" dirty="0"/>
        </a:p>
      </dgm:t>
    </dgm:pt>
    <dgm:pt modelId="{F1AD074F-129A-498C-9698-620401F64AEA}" type="parTrans" cxnId="{19218255-1E48-4F2A-B051-F490C5C03644}">
      <dgm:prSet/>
      <dgm:spPr/>
      <dgm:t>
        <a:bodyPr/>
        <a:lstStyle/>
        <a:p>
          <a:pPr latinLnBrk="1"/>
          <a:endParaRPr lang="ko-KR" altLang="en-US"/>
        </a:p>
      </dgm:t>
    </dgm:pt>
    <dgm:pt modelId="{584F1F40-AEF9-4287-AE5C-E930B3FC1851}" type="sibTrans" cxnId="{19218255-1E48-4F2A-B051-F490C5C03644}">
      <dgm:prSet/>
      <dgm:spPr/>
      <dgm:t>
        <a:bodyPr/>
        <a:lstStyle/>
        <a:p>
          <a:pPr latinLnBrk="1"/>
          <a:endParaRPr lang="ko-KR" altLang="en-US"/>
        </a:p>
      </dgm:t>
    </dgm:pt>
    <dgm:pt modelId="{C2F1F2F0-B5F6-4BF9-9228-93D6DF113BFB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헬스장</a:t>
          </a:r>
          <a:endParaRPr lang="en-US" altLang="ko-KR" sz="1400" dirty="0" smtClean="0"/>
        </a:p>
        <a:p>
          <a:pPr latinLnBrk="1"/>
          <a:r>
            <a:rPr lang="ko-KR" altLang="en-US" sz="1400" dirty="0" smtClean="0"/>
            <a:t>제휴</a:t>
          </a:r>
          <a:endParaRPr lang="ko-KR" altLang="en-US" sz="1400" dirty="0"/>
        </a:p>
      </dgm:t>
    </dgm:pt>
    <dgm:pt modelId="{4BD6F0A9-45B9-44A7-9DE2-FE61BDCA5BDA}" type="parTrans" cxnId="{4D0422AE-8BE9-423E-9298-0FEFFAD40614}">
      <dgm:prSet/>
      <dgm:spPr/>
      <dgm:t>
        <a:bodyPr/>
        <a:lstStyle/>
        <a:p>
          <a:pPr latinLnBrk="1"/>
          <a:endParaRPr lang="ko-KR" altLang="en-US"/>
        </a:p>
      </dgm:t>
    </dgm:pt>
    <dgm:pt modelId="{16AA07A7-71E9-4ACE-8019-E60683096ABF}" type="sibTrans" cxnId="{4D0422AE-8BE9-423E-9298-0FEFFAD40614}">
      <dgm:prSet/>
      <dgm:spPr/>
      <dgm:t>
        <a:bodyPr/>
        <a:lstStyle/>
        <a:p>
          <a:pPr latinLnBrk="1"/>
          <a:endParaRPr lang="ko-KR" altLang="en-US"/>
        </a:p>
      </dgm:t>
    </dgm:pt>
    <dgm:pt modelId="{E7F8E270-4D75-4E6F-A5B9-B703806909AE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제휴된 헬스장끼리 자유롭게 이용가능</a:t>
          </a:r>
          <a:endParaRPr lang="ko-KR" altLang="en-US" sz="1400" dirty="0"/>
        </a:p>
      </dgm:t>
    </dgm:pt>
    <dgm:pt modelId="{9C3765A7-57BE-48B1-BE4F-A3DCAB9709A1}" type="parTrans" cxnId="{E820D62D-ECC7-4D28-ADFF-E56B1DAC9D20}">
      <dgm:prSet/>
      <dgm:spPr/>
      <dgm:t>
        <a:bodyPr/>
        <a:lstStyle/>
        <a:p>
          <a:pPr latinLnBrk="1"/>
          <a:endParaRPr lang="ko-KR" altLang="en-US"/>
        </a:p>
      </dgm:t>
    </dgm:pt>
    <dgm:pt modelId="{1D816378-C108-4EDB-B3F5-3D504A76F789}" type="sibTrans" cxnId="{E820D62D-ECC7-4D28-ADFF-E56B1DAC9D20}">
      <dgm:prSet/>
      <dgm:spPr/>
      <dgm:t>
        <a:bodyPr/>
        <a:lstStyle/>
        <a:p>
          <a:pPr latinLnBrk="1"/>
          <a:endParaRPr lang="ko-KR" altLang="en-US"/>
        </a:p>
      </dgm:t>
    </dgm:pt>
    <dgm:pt modelId="{09D8DD03-7A94-4454-852A-8FA8B61CB936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전국의 제휴된 헬스장 위치</a:t>
          </a:r>
          <a:r>
            <a:rPr lang="en-US" altLang="ko-KR" sz="1400" dirty="0" smtClean="0"/>
            <a:t>, </a:t>
          </a:r>
          <a:r>
            <a:rPr lang="ko-KR" altLang="en-US" sz="1400" dirty="0" smtClean="0"/>
            <a:t>가격</a:t>
          </a:r>
          <a:r>
            <a:rPr lang="en-US" altLang="ko-KR" sz="1400" dirty="0" smtClean="0"/>
            <a:t>, </a:t>
          </a:r>
          <a:r>
            <a:rPr lang="ko-KR" altLang="en-US" sz="1400" dirty="0" smtClean="0"/>
            <a:t>평판</a:t>
          </a:r>
          <a:r>
            <a:rPr lang="en-US" altLang="ko-KR" sz="1400" dirty="0" smtClean="0"/>
            <a:t>, </a:t>
          </a:r>
          <a:r>
            <a:rPr lang="ko-KR" altLang="en-US" sz="1400" dirty="0" smtClean="0"/>
            <a:t>시설</a:t>
          </a:r>
          <a:r>
            <a:rPr lang="en-US" altLang="ko-KR" sz="1400" dirty="0" smtClean="0"/>
            <a:t>, </a:t>
          </a:r>
          <a:r>
            <a:rPr lang="ko-KR" altLang="en-US" sz="1400" dirty="0" smtClean="0"/>
            <a:t>트레이너 정보 제공</a:t>
          </a:r>
          <a:endParaRPr lang="ko-KR" altLang="en-US" sz="1400" dirty="0"/>
        </a:p>
      </dgm:t>
    </dgm:pt>
    <dgm:pt modelId="{B36B0F90-DF73-4927-B6FD-1ED3A537EF1B}" type="parTrans" cxnId="{89AEA757-B6F6-4B59-93D3-6741B2643111}">
      <dgm:prSet/>
      <dgm:spPr/>
      <dgm:t>
        <a:bodyPr/>
        <a:lstStyle/>
        <a:p>
          <a:pPr latinLnBrk="1"/>
          <a:endParaRPr lang="ko-KR" altLang="en-US"/>
        </a:p>
      </dgm:t>
    </dgm:pt>
    <dgm:pt modelId="{83BD19A4-BC55-48E3-8182-99F40B1B125D}" type="sibTrans" cxnId="{89AEA757-B6F6-4B59-93D3-6741B2643111}">
      <dgm:prSet/>
      <dgm:spPr/>
      <dgm:t>
        <a:bodyPr/>
        <a:lstStyle/>
        <a:p>
          <a:pPr latinLnBrk="1"/>
          <a:endParaRPr lang="ko-KR" altLang="en-US"/>
        </a:p>
      </dgm:t>
    </dgm:pt>
    <dgm:pt modelId="{DC3C2D41-0439-4BE2-8526-AA2DB0143965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운동파트너</a:t>
          </a:r>
          <a:r>
            <a:rPr lang="en-US" altLang="ko-KR" sz="1400" dirty="0" smtClean="0"/>
            <a:t>, </a:t>
          </a:r>
          <a:r>
            <a:rPr lang="ko-KR" altLang="en-US" sz="1400" dirty="0" err="1" smtClean="0"/>
            <a:t>멘토링</a:t>
          </a:r>
          <a:endParaRPr lang="ko-KR" altLang="en-US" sz="1400" dirty="0"/>
        </a:p>
      </dgm:t>
    </dgm:pt>
    <dgm:pt modelId="{5EA0994E-EFD9-465D-9156-483514B0A97A}" type="parTrans" cxnId="{CD468C6D-1F8B-4286-A8A7-AF2BF881F84E}">
      <dgm:prSet/>
      <dgm:spPr/>
      <dgm:t>
        <a:bodyPr/>
        <a:lstStyle/>
        <a:p>
          <a:pPr latinLnBrk="1"/>
          <a:endParaRPr lang="ko-KR" altLang="en-US"/>
        </a:p>
      </dgm:t>
    </dgm:pt>
    <dgm:pt modelId="{6A12F7AF-AF51-40F1-A500-ABBA0C6F9CF6}" type="sibTrans" cxnId="{CD468C6D-1F8B-4286-A8A7-AF2BF881F84E}">
      <dgm:prSet/>
      <dgm:spPr/>
      <dgm:t>
        <a:bodyPr/>
        <a:lstStyle/>
        <a:p>
          <a:pPr latinLnBrk="1"/>
          <a:endParaRPr lang="ko-KR" altLang="en-US"/>
        </a:p>
      </dgm:t>
    </dgm:pt>
    <dgm:pt modelId="{9265CF89-B45A-4AB9-83BD-86AEEAA86281}" type="pres">
      <dgm:prSet presAssocID="{DFAAF9BD-DAAB-46C4-907B-51CE542F85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DC6E9C-1A86-4642-8692-2138758B6844}" type="pres">
      <dgm:prSet presAssocID="{499A3047-C458-4CB5-BECF-1A9851AAF72A}" presName="linNode" presStyleCnt="0"/>
      <dgm:spPr/>
    </dgm:pt>
    <dgm:pt modelId="{FE6A6811-B933-4CCA-ADF0-A38AAF9C2091}" type="pres">
      <dgm:prSet presAssocID="{499A3047-C458-4CB5-BECF-1A9851AAF72A}" presName="parentText" presStyleLbl="node1" presStyleIdx="0" presStyleCnt="3" custScaleX="48465" custScaleY="39020" custLinFactNeighborX="-1203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A7F4A5-7FD9-49DD-AC70-C1011B70EAE4}" type="pres">
      <dgm:prSet presAssocID="{499A3047-C458-4CB5-BECF-1A9851AAF72A}" presName="descendantText" presStyleLbl="alignAccFollowNode1" presStyleIdx="0" presStyleCnt="3" custScaleX="85162" custScaleY="43321" custLinFactNeighborX="-1723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53FCE5-CEF8-42A0-87BA-85A3272BA141}" type="pres">
      <dgm:prSet presAssocID="{8A98D217-08B9-460F-9277-79416C4C5113}" presName="sp" presStyleCnt="0"/>
      <dgm:spPr/>
    </dgm:pt>
    <dgm:pt modelId="{E2043856-7487-4D73-95A1-C30448E472E5}" type="pres">
      <dgm:prSet presAssocID="{3DDF1364-5A66-4C43-8CF3-7B0D1FC3F275}" presName="linNode" presStyleCnt="0"/>
      <dgm:spPr/>
    </dgm:pt>
    <dgm:pt modelId="{44B55868-D27E-412B-865B-F4DFEA6C596F}" type="pres">
      <dgm:prSet presAssocID="{3DDF1364-5A66-4C43-8CF3-7B0D1FC3F275}" presName="parentText" presStyleLbl="node1" presStyleIdx="1" presStyleCnt="3" custScaleX="48465" custScaleY="39020" custLinFactNeighborX="-1203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A3AC1C-60E7-4B94-A52E-F24B1C35C1F6}" type="pres">
      <dgm:prSet presAssocID="{3DDF1364-5A66-4C43-8CF3-7B0D1FC3F275}" presName="descendantText" presStyleLbl="alignAccFollowNode1" presStyleIdx="1" presStyleCnt="3" custScaleX="85162" custScaleY="43321" custLinFactNeighborX="-1723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290A72-A062-4B9C-8A63-75FB6D4B648C}" type="pres">
      <dgm:prSet presAssocID="{DB50BF0F-7698-42CF-88CA-36B8EA098F81}" presName="sp" presStyleCnt="0"/>
      <dgm:spPr/>
    </dgm:pt>
    <dgm:pt modelId="{8F2ADAE0-DD9A-4704-A9AF-65E7640E7A54}" type="pres">
      <dgm:prSet presAssocID="{C2F1F2F0-B5F6-4BF9-9228-93D6DF113BFB}" presName="linNode" presStyleCnt="0"/>
      <dgm:spPr/>
    </dgm:pt>
    <dgm:pt modelId="{BF830B89-B94C-4530-84BD-D2C10F42EB67}" type="pres">
      <dgm:prSet presAssocID="{C2F1F2F0-B5F6-4BF9-9228-93D6DF113BFB}" presName="parentText" presStyleLbl="node1" presStyleIdx="2" presStyleCnt="3" custScaleX="48465" custScaleY="39020" custLinFactNeighborX="-1203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474E33-AB50-4AAD-B228-4997DE0EEBDA}" type="pres">
      <dgm:prSet presAssocID="{C2F1F2F0-B5F6-4BF9-9228-93D6DF113BFB}" presName="descendantText" presStyleLbl="alignAccFollowNode1" presStyleIdx="2" presStyleCnt="3" custScaleX="85162" custScaleY="43321" custLinFactNeighborX="-1723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1EAC96F-1AA5-4563-BB96-041E86BD8A53}" type="presOf" srcId="{846BD26E-3E37-4DA1-B146-29F8ABC921B4}" destId="{B6A7F4A5-7FD9-49DD-AC70-C1011B70EAE4}" srcOrd="0" destOrd="0" presId="urn:microsoft.com/office/officeart/2005/8/layout/vList5"/>
    <dgm:cxn modelId="{C4C85DBB-149D-4969-8B19-DB10F57B7CCE}" type="presOf" srcId="{499A3047-C458-4CB5-BECF-1A9851AAF72A}" destId="{FE6A6811-B933-4CCA-ADF0-A38AAF9C2091}" srcOrd="0" destOrd="0" presId="urn:microsoft.com/office/officeart/2005/8/layout/vList5"/>
    <dgm:cxn modelId="{A0EC7D7B-4477-42EA-A3AA-351B0D6B28C5}" type="presOf" srcId="{3DDF1364-5A66-4C43-8CF3-7B0D1FC3F275}" destId="{44B55868-D27E-412B-865B-F4DFEA6C596F}" srcOrd="0" destOrd="0" presId="urn:microsoft.com/office/officeart/2005/8/layout/vList5"/>
    <dgm:cxn modelId="{5DD5EB1E-2A7D-4B6E-A08A-1C7EC95D61D1}" type="presOf" srcId="{4BD22822-CD44-48FD-9E45-33BB05D27FA0}" destId="{52A3AC1C-60E7-4B94-A52E-F24B1C35C1F6}" srcOrd="0" destOrd="0" presId="urn:microsoft.com/office/officeart/2005/8/layout/vList5"/>
    <dgm:cxn modelId="{81836853-283B-45F7-8B9E-033A517BEDD4}" srcId="{499A3047-C458-4CB5-BECF-1A9851AAF72A}" destId="{846BD26E-3E37-4DA1-B146-29F8ABC921B4}" srcOrd="0" destOrd="0" parTransId="{84420915-134E-48C1-A8C2-442465AF9D3F}" sibTransId="{5ED4B50E-B828-4914-877A-CC9BA09B7B2C}"/>
    <dgm:cxn modelId="{3B59B7ED-1BBB-4802-BD2F-12D8ADDCCFB0}" type="presOf" srcId="{270A8A55-8E9D-4EBF-BE7E-785C278444A2}" destId="{B6A7F4A5-7FD9-49DD-AC70-C1011B70EAE4}" srcOrd="0" destOrd="1" presId="urn:microsoft.com/office/officeart/2005/8/layout/vList5"/>
    <dgm:cxn modelId="{2FB3459C-AC0F-4690-86F5-C369314F48C7}" type="presOf" srcId="{E7F8E270-4D75-4E6F-A5B9-B703806909AE}" destId="{E0474E33-AB50-4AAD-B228-4997DE0EEBDA}" srcOrd="0" destOrd="0" presId="urn:microsoft.com/office/officeart/2005/8/layout/vList5"/>
    <dgm:cxn modelId="{19218255-1E48-4F2A-B051-F490C5C03644}" srcId="{3DDF1364-5A66-4C43-8CF3-7B0D1FC3F275}" destId="{4C1B6A90-A351-40B4-AB65-10345CA3D947}" srcOrd="1" destOrd="0" parTransId="{F1AD074F-129A-498C-9698-620401F64AEA}" sibTransId="{584F1F40-AEF9-4287-AE5C-E930B3FC1851}"/>
    <dgm:cxn modelId="{CD468C6D-1F8B-4286-A8A7-AF2BF881F84E}" srcId="{3DDF1364-5A66-4C43-8CF3-7B0D1FC3F275}" destId="{DC3C2D41-0439-4BE2-8526-AA2DB0143965}" srcOrd="2" destOrd="0" parTransId="{5EA0994E-EFD9-465D-9156-483514B0A97A}" sibTransId="{6A12F7AF-AF51-40F1-A500-ABBA0C6F9CF6}"/>
    <dgm:cxn modelId="{0EBA67EC-AD4D-49DD-AE7F-FDB8E2ACDB74}" srcId="{499A3047-C458-4CB5-BECF-1A9851AAF72A}" destId="{270A8A55-8E9D-4EBF-BE7E-785C278444A2}" srcOrd="1" destOrd="0" parTransId="{5910B8E3-871E-4BB7-B29B-BD28563A5DCB}" sibTransId="{C6E4B8C0-917B-421C-8DFD-FBEE7FB383C6}"/>
    <dgm:cxn modelId="{4E0602EE-ECE0-4512-A80C-107207228A48}" type="presOf" srcId="{DFAAF9BD-DAAB-46C4-907B-51CE542F8516}" destId="{9265CF89-B45A-4AB9-83BD-86AEEAA86281}" srcOrd="0" destOrd="0" presId="urn:microsoft.com/office/officeart/2005/8/layout/vList5"/>
    <dgm:cxn modelId="{4D0422AE-8BE9-423E-9298-0FEFFAD40614}" srcId="{DFAAF9BD-DAAB-46C4-907B-51CE542F8516}" destId="{C2F1F2F0-B5F6-4BF9-9228-93D6DF113BFB}" srcOrd="2" destOrd="0" parTransId="{4BD6F0A9-45B9-44A7-9DE2-FE61BDCA5BDA}" sibTransId="{16AA07A7-71E9-4ACE-8019-E60683096ABF}"/>
    <dgm:cxn modelId="{9CDE7741-E532-4B66-B971-CCAAF14EC625}" srcId="{3DDF1364-5A66-4C43-8CF3-7B0D1FC3F275}" destId="{4BD22822-CD44-48FD-9E45-33BB05D27FA0}" srcOrd="0" destOrd="0" parTransId="{86B9A6A7-5F5C-437F-A269-293704BCAB7F}" sibTransId="{84E3AA58-E42F-4B57-B6A2-55B6A924FBA9}"/>
    <dgm:cxn modelId="{2DAB3AFA-E991-4250-88A1-A19175EF4158}" type="presOf" srcId="{4C1B6A90-A351-40B4-AB65-10345CA3D947}" destId="{52A3AC1C-60E7-4B94-A52E-F24B1C35C1F6}" srcOrd="0" destOrd="1" presId="urn:microsoft.com/office/officeart/2005/8/layout/vList5"/>
    <dgm:cxn modelId="{7530241C-ECCF-4AD7-8312-851AB813413D}" type="presOf" srcId="{DC3C2D41-0439-4BE2-8526-AA2DB0143965}" destId="{52A3AC1C-60E7-4B94-A52E-F24B1C35C1F6}" srcOrd="0" destOrd="2" presId="urn:microsoft.com/office/officeart/2005/8/layout/vList5"/>
    <dgm:cxn modelId="{F4547347-B03C-4103-933A-CFFFF45E806B}" type="presOf" srcId="{C2F1F2F0-B5F6-4BF9-9228-93D6DF113BFB}" destId="{BF830B89-B94C-4530-84BD-D2C10F42EB67}" srcOrd="0" destOrd="0" presId="urn:microsoft.com/office/officeart/2005/8/layout/vList5"/>
    <dgm:cxn modelId="{970CFEF1-8294-4210-85A1-745A1F7DCD0B}" srcId="{DFAAF9BD-DAAB-46C4-907B-51CE542F8516}" destId="{499A3047-C458-4CB5-BECF-1A9851AAF72A}" srcOrd="0" destOrd="0" parTransId="{CF845D83-349D-4B0E-876A-C12E0B3BBB0D}" sibTransId="{8A98D217-08B9-460F-9277-79416C4C5113}"/>
    <dgm:cxn modelId="{88ACEAD9-810F-48B0-AFC3-52C91DAB4681}" type="presOf" srcId="{09D8DD03-7A94-4454-852A-8FA8B61CB936}" destId="{E0474E33-AB50-4AAD-B228-4997DE0EEBDA}" srcOrd="0" destOrd="1" presId="urn:microsoft.com/office/officeart/2005/8/layout/vList5"/>
    <dgm:cxn modelId="{E820D62D-ECC7-4D28-ADFF-E56B1DAC9D20}" srcId="{C2F1F2F0-B5F6-4BF9-9228-93D6DF113BFB}" destId="{E7F8E270-4D75-4E6F-A5B9-B703806909AE}" srcOrd="0" destOrd="0" parTransId="{9C3765A7-57BE-48B1-BE4F-A3DCAB9709A1}" sibTransId="{1D816378-C108-4EDB-B3F5-3D504A76F789}"/>
    <dgm:cxn modelId="{E125ABB8-499E-4492-B6D6-1F8DFC6CCBF7}" srcId="{DFAAF9BD-DAAB-46C4-907B-51CE542F8516}" destId="{3DDF1364-5A66-4C43-8CF3-7B0D1FC3F275}" srcOrd="1" destOrd="0" parTransId="{B42AB231-9041-43E7-844B-DD00AD4CFE4B}" sibTransId="{DB50BF0F-7698-42CF-88CA-36B8EA098F81}"/>
    <dgm:cxn modelId="{89AEA757-B6F6-4B59-93D3-6741B2643111}" srcId="{C2F1F2F0-B5F6-4BF9-9228-93D6DF113BFB}" destId="{09D8DD03-7A94-4454-852A-8FA8B61CB936}" srcOrd="1" destOrd="0" parTransId="{B36B0F90-DF73-4927-B6FD-1ED3A537EF1B}" sibTransId="{83BD19A4-BC55-48E3-8182-99F40B1B125D}"/>
    <dgm:cxn modelId="{4038CD1E-B109-4A3E-91BB-C9923B4DB6F3}" type="presParOf" srcId="{9265CF89-B45A-4AB9-83BD-86AEEAA86281}" destId="{2ADC6E9C-1A86-4642-8692-2138758B6844}" srcOrd="0" destOrd="0" presId="urn:microsoft.com/office/officeart/2005/8/layout/vList5"/>
    <dgm:cxn modelId="{0330894B-F9D5-4E77-82F0-4C1EB3488C1C}" type="presParOf" srcId="{2ADC6E9C-1A86-4642-8692-2138758B6844}" destId="{FE6A6811-B933-4CCA-ADF0-A38AAF9C2091}" srcOrd="0" destOrd="0" presId="urn:microsoft.com/office/officeart/2005/8/layout/vList5"/>
    <dgm:cxn modelId="{DDA1E7FD-B9D0-40B1-9E81-34F575E1504E}" type="presParOf" srcId="{2ADC6E9C-1A86-4642-8692-2138758B6844}" destId="{B6A7F4A5-7FD9-49DD-AC70-C1011B70EAE4}" srcOrd="1" destOrd="0" presId="urn:microsoft.com/office/officeart/2005/8/layout/vList5"/>
    <dgm:cxn modelId="{BAB416B4-E737-4B10-AE8C-4621695B002B}" type="presParOf" srcId="{9265CF89-B45A-4AB9-83BD-86AEEAA86281}" destId="{CC53FCE5-CEF8-42A0-87BA-85A3272BA141}" srcOrd="1" destOrd="0" presId="urn:microsoft.com/office/officeart/2005/8/layout/vList5"/>
    <dgm:cxn modelId="{608AD33A-3F58-4D65-9219-E21E8EE76395}" type="presParOf" srcId="{9265CF89-B45A-4AB9-83BD-86AEEAA86281}" destId="{E2043856-7487-4D73-95A1-C30448E472E5}" srcOrd="2" destOrd="0" presId="urn:microsoft.com/office/officeart/2005/8/layout/vList5"/>
    <dgm:cxn modelId="{D66061DA-4EC9-4DEE-A031-92C3C2319E65}" type="presParOf" srcId="{E2043856-7487-4D73-95A1-C30448E472E5}" destId="{44B55868-D27E-412B-865B-F4DFEA6C596F}" srcOrd="0" destOrd="0" presId="urn:microsoft.com/office/officeart/2005/8/layout/vList5"/>
    <dgm:cxn modelId="{31A2CA29-4AD6-4E5D-8A22-84FC53DEB396}" type="presParOf" srcId="{E2043856-7487-4D73-95A1-C30448E472E5}" destId="{52A3AC1C-60E7-4B94-A52E-F24B1C35C1F6}" srcOrd="1" destOrd="0" presId="urn:microsoft.com/office/officeart/2005/8/layout/vList5"/>
    <dgm:cxn modelId="{752CA60D-E184-4B17-86F2-C87E9F7268C0}" type="presParOf" srcId="{9265CF89-B45A-4AB9-83BD-86AEEAA86281}" destId="{98290A72-A062-4B9C-8A63-75FB6D4B648C}" srcOrd="3" destOrd="0" presId="urn:microsoft.com/office/officeart/2005/8/layout/vList5"/>
    <dgm:cxn modelId="{8CAAD2A3-2B71-41FF-A545-348337601735}" type="presParOf" srcId="{9265CF89-B45A-4AB9-83BD-86AEEAA86281}" destId="{8F2ADAE0-DD9A-4704-A9AF-65E7640E7A54}" srcOrd="4" destOrd="0" presId="urn:microsoft.com/office/officeart/2005/8/layout/vList5"/>
    <dgm:cxn modelId="{0C9F79F8-421F-42CA-B5DD-3AFE1F64C5E6}" type="presParOf" srcId="{8F2ADAE0-DD9A-4704-A9AF-65E7640E7A54}" destId="{BF830B89-B94C-4530-84BD-D2C10F42EB67}" srcOrd="0" destOrd="0" presId="urn:microsoft.com/office/officeart/2005/8/layout/vList5"/>
    <dgm:cxn modelId="{EAECEF94-FF4A-47E6-87FD-57250D58E57A}" type="presParOf" srcId="{8F2ADAE0-DD9A-4704-A9AF-65E7640E7A54}" destId="{E0474E33-AB50-4AAD-B228-4997DE0EEB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BDE3C7-6F3F-407F-AF7E-AAE431E7ECE5}" type="doc">
      <dgm:prSet loTypeId="urn:microsoft.com/office/officeart/2005/8/layout/pyramid1" loCatId="pyramid" qsTypeId="urn:microsoft.com/office/officeart/2005/8/quickstyle/simple1" qsCatId="simple" csTypeId="urn:microsoft.com/office/officeart/2005/8/colors/colorful2" csCatId="colorful" phldr="1"/>
      <dgm:spPr/>
    </dgm:pt>
    <dgm:pt modelId="{D8DE42A1-737F-4E37-9399-FD81536CAAF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2F9B7E5D-B2F8-4B7F-8E02-70F4F494D904}" type="parTrans" cxnId="{F2A7A2C0-808F-45DA-8503-98BABF3BE786}">
      <dgm:prSet/>
      <dgm:spPr/>
      <dgm:t>
        <a:bodyPr/>
        <a:lstStyle/>
        <a:p>
          <a:pPr latinLnBrk="1"/>
          <a:endParaRPr lang="ko-KR" altLang="en-US"/>
        </a:p>
      </dgm:t>
    </dgm:pt>
    <dgm:pt modelId="{D51FF737-BEFB-4FDB-BC86-20D2D5DC99BA}" type="sibTrans" cxnId="{F2A7A2C0-808F-45DA-8503-98BABF3BE786}">
      <dgm:prSet/>
      <dgm:spPr/>
      <dgm:t>
        <a:bodyPr/>
        <a:lstStyle/>
        <a:p>
          <a:pPr latinLnBrk="1"/>
          <a:endParaRPr lang="ko-KR" altLang="en-US"/>
        </a:p>
      </dgm:t>
    </dgm:pt>
    <dgm:pt modelId="{8968974B-54B2-4991-9A0D-9652C3F7B231}">
      <dgm:prSet phldrT="[텍스트]"/>
      <dgm:spPr/>
      <dgm:t>
        <a:bodyPr/>
        <a:lstStyle/>
        <a:p>
          <a:pPr latinLnBrk="1"/>
          <a:r>
            <a:rPr lang="ko-KR" altLang="en-US" dirty="0" smtClean="0"/>
            <a:t>존경의 욕구</a:t>
          </a:r>
          <a:endParaRPr lang="ko-KR" altLang="en-US" dirty="0"/>
        </a:p>
      </dgm:t>
    </dgm:pt>
    <dgm:pt modelId="{0A9B9C2A-F561-462E-8E06-90DFB9437686}" type="parTrans" cxnId="{CEDFA929-4BEF-4EEB-8601-5E16C304074E}">
      <dgm:prSet/>
      <dgm:spPr/>
      <dgm:t>
        <a:bodyPr/>
        <a:lstStyle/>
        <a:p>
          <a:pPr latinLnBrk="1"/>
          <a:endParaRPr lang="ko-KR" altLang="en-US"/>
        </a:p>
      </dgm:t>
    </dgm:pt>
    <dgm:pt modelId="{097E6D16-BF0A-4254-B86C-A3BE7582ABD0}" type="sibTrans" cxnId="{CEDFA929-4BEF-4EEB-8601-5E16C304074E}">
      <dgm:prSet/>
      <dgm:spPr/>
      <dgm:t>
        <a:bodyPr/>
        <a:lstStyle/>
        <a:p>
          <a:pPr latinLnBrk="1"/>
          <a:endParaRPr lang="ko-KR" altLang="en-US"/>
        </a:p>
      </dgm:t>
    </dgm:pt>
    <dgm:pt modelId="{5FE56942-8DD1-4E9E-8374-791E1D4529DB}">
      <dgm:prSet phldrT="[텍스트]"/>
      <dgm:spPr/>
      <dgm:t>
        <a:bodyPr/>
        <a:lstStyle/>
        <a:p>
          <a:pPr latinLnBrk="1"/>
          <a:r>
            <a:rPr lang="ko-KR" altLang="en-US" dirty="0" smtClean="0"/>
            <a:t>사회적 욕구</a:t>
          </a:r>
          <a:endParaRPr lang="ko-KR" altLang="en-US" dirty="0"/>
        </a:p>
      </dgm:t>
    </dgm:pt>
    <dgm:pt modelId="{506CE230-A2CF-4C0D-B546-5BFAB9AD3310}" type="parTrans" cxnId="{B85D927E-36A3-405C-9E5F-07EB434F208A}">
      <dgm:prSet/>
      <dgm:spPr/>
      <dgm:t>
        <a:bodyPr/>
        <a:lstStyle/>
        <a:p>
          <a:pPr latinLnBrk="1"/>
          <a:endParaRPr lang="ko-KR" altLang="en-US"/>
        </a:p>
      </dgm:t>
    </dgm:pt>
    <dgm:pt modelId="{97AC213A-84F4-481E-975E-B93412933031}" type="sibTrans" cxnId="{B85D927E-36A3-405C-9E5F-07EB434F208A}">
      <dgm:prSet/>
      <dgm:spPr/>
      <dgm:t>
        <a:bodyPr/>
        <a:lstStyle/>
        <a:p>
          <a:pPr latinLnBrk="1"/>
          <a:endParaRPr lang="ko-KR" altLang="en-US"/>
        </a:p>
      </dgm:t>
    </dgm:pt>
    <dgm:pt modelId="{03D94331-6F0F-4D93-BCC7-7A3190A1B543}">
      <dgm:prSet phldrT="[텍스트]"/>
      <dgm:spPr/>
      <dgm:t>
        <a:bodyPr/>
        <a:lstStyle/>
        <a:p>
          <a:pPr latinLnBrk="1"/>
          <a:r>
            <a:rPr lang="ko-KR" altLang="en-US" dirty="0" smtClean="0"/>
            <a:t>안전의 욕구</a:t>
          </a:r>
          <a:endParaRPr lang="ko-KR" altLang="en-US" dirty="0"/>
        </a:p>
      </dgm:t>
    </dgm:pt>
    <dgm:pt modelId="{631ED328-6BFD-4E43-8B9A-BAC9E2B5D6CA}" type="parTrans" cxnId="{EC450EE8-23B3-47B2-8630-FA6F726B8E45}">
      <dgm:prSet/>
      <dgm:spPr/>
      <dgm:t>
        <a:bodyPr/>
        <a:lstStyle/>
        <a:p>
          <a:pPr latinLnBrk="1"/>
          <a:endParaRPr lang="ko-KR" altLang="en-US"/>
        </a:p>
      </dgm:t>
    </dgm:pt>
    <dgm:pt modelId="{CA57579A-BF85-4064-B96C-BCAA0DCA49E3}" type="sibTrans" cxnId="{EC450EE8-23B3-47B2-8630-FA6F726B8E45}">
      <dgm:prSet/>
      <dgm:spPr/>
      <dgm:t>
        <a:bodyPr/>
        <a:lstStyle/>
        <a:p>
          <a:pPr latinLnBrk="1"/>
          <a:endParaRPr lang="ko-KR" altLang="en-US"/>
        </a:p>
      </dgm:t>
    </dgm:pt>
    <dgm:pt modelId="{B96BEB7B-1DE5-4BC3-AF80-19B5461F30CF}">
      <dgm:prSet phldrT="[텍스트]"/>
      <dgm:spPr/>
      <dgm:t>
        <a:bodyPr/>
        <a:lstStyle/>
        <a:p>
          <a:pPr latinLnBrk="1"/>
          <a:r>
            <a:rPr lang="ko-KR" altLang="en-US" dirty="0" smtClean="0"/>
            <a:t>생리적 욕구</a:t>
          </a:r>
          <a:endParaRPr lang="ko-KR" altLang="en-US" dirty="0"/>
        </a:p>
      </dgm:t>
    </dgm:pt>
    <dgm:pt modelId="{5AC7AE8D-E01C-45B3-89B0-375DAC04EC3D}" type="parTrans" cxnId="{6EBB3EF8-ACDC-4BBE-A18B-52DB5FEF7690}">
      <dgm:prSet/>
      <dgm:spPr/>
      <dgm:t>
        <a:bodyPr/>
        <a:lstStyle/>
        <a:p>
          <a:pPr latinLnBrk="1"/>
          <a:endParaRPr lang="ko-KR" altLang="en-US"/>
        </a:p>
      </dgm:t>
    </dgm:pt>
    <dgm:pt modelId="{415E746A-59AB-4C11-BD5E-05832426F5DF}" type="sibTrans" cxnId="{6EBB3EF8-ACDC-4BBE-A18B-52DB5FEF7690}">
      <dgm:prSet/>
      <dgm:spPr/>
      <dgm:t>
        <a:bodyPr/>
        <a:lstStyle/>
        <a:p>
          <a:pPr latinLnBrk="1"/>
          <a:endParaRPr lang="ko-KR" altLang="en-US"/>
        </a:p>
      </dgm:t>
    </dgm:pt>
    <dgm:pt modelId="{01768CED-300D-4D61-A7BA-749DD841CEC2}" type="pres">
      <dgm:prSet presAssocID="{4CBDE3C7-6F3F-407F-AF7E-AAE431E7ECE5}" presName="Name0" presStyleCnt="0">
        <dgm:presLayoutVars>
          <dgm:dir/>
          <dgm:animLvl val="lvl"/>
          <dgm:resizeHandles val="exact"/>
        </dgm:presLayoutVars>
      </dgm:prSet>
      <dgm:spPr/>
    </dgm:pt>
    <dgm:pt modelId="{C7CE766A-2E85-4BA9-B986-94BA06941FA6}" type="pres">
      <dgm:prSet presAssocID="{D8DE42A1-737F-4E37-9399-FD81536CAAF9}" presName="Name8" presStyleCnt="0"/>
      <dgm:spPr/>
    </dgm:pt>
    <dgm:pt modelId="{EE2F812B-0A10-47A4-BDEA-09447EF2DFEB}" type="pres">
      <dgm:prSet presAssocID="{D8DE42A1-737F-4E37-9399-FD81536CAAF9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AB8877-09EA-402A-94F4-C28440491E1B}" type="pres">
      <dgm:prSet presAssocID="{D8DE42A1-737F-4E37-9399-FD81536CAAF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964A61-625A-4C42-A67F-290374331873}" type="pres">
      <dgm:prSet presAssocID="{8968974B-54B2-4991-9A0D-9652C3F7B231}" presName="Name8" presStyleCnt="0"/>
      <dgm:spPr/>
    </dgm:pt>
    <dgm:pt modelId="{B34ECE51-2BBA-4EA7-B897-7E7FDB5A0F3E}" type="pres">
      <dgm:prSet presAssocID="{8968974B-54B2-4991-9A0D-9652C3F7B231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BE96E4-2A21-44BA-AC0F-8BEE9DADAE7A}" type="pres">
      <dgm:prSet presAssocID="{8968974B-54B2-4991-9A0D-9652C3F7B23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A7131-97C2-42B1-988E-C4FB2875D317}" type="pres">
      <dgm:prSet presAssocID="{5FE56942-8DD1-4E9E-8374-791E1D4529DB}" presName="Name8" presStyleCnt="0"/>
      <dgm:spPr/>
    </dgm:pt>
    <dgm:pt modelId="{41C078FC-D172-4A28-90C1-3F66B7E80A33}" type="pres">
      <dgm:prSet presAssocID="{5FE56942-8DD1-4E9E-8374-791E1D4529DB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90FBE1-0A4C-487C-B069-4CD28F6A3FDA}" type="pres">
      <dgm:prSet presAssocID="{5FE56942-8DD1-4E9E-8374-791E1D4529D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24B0ED-A316-4463-AA2B-F14BC17B7759}" type="pres">
      <dgm:prSet presAssocID="{03D94331-6F0F-4D93-BCC7-7A3190A1B543}" presName="Name8" presStyleCnt="0"/>
      <dgm:spPr/>
    </dgm:pt>
    <dgm:pt modelId="{4E5F55CC-FF6B-4B2C-AC66-91F446D6325B}" type="pres">
      <dgm:prSet presAssocID="{03D94331-6F0F-4D93-BCC7-7A3190A1B54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BB22AE-9E34-42B3-A846-A50E5DA0CF89}" type="pres">
      <dgm:prSet presAssocID="{03D94331-6F0F-4D93-BCC7-7A3190A1B54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FDA702-9D61-4A10-BB67-6F03B58288FF}" type="pres">
      <dgm:prSet presAssocID="{B96BEB7B-1DE5-4BC3-AF80-19B5461F30CF}" presName="Name8" presStyleCnt="0"/>
      <dgm:spPr/>
    </dgm:pt>
    <dgm:pt modelId="{E73DA216-636C-4E08-B531-5CDA8F8E9140}" type="pres">
      <dgm:prSet presAssocID="{B96BEB7B-1DE5-4BC3-AF80-19B5461F30CF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7A6594-EF37-413C-A68E-65E1C7A2B544}" type="pres">
      <dgm:prSet presAssocID="{B96BEB7B-1DE5-4BC3-AF80-19B5461F30C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84A85C6-8413-4CE6-869D-A3E7E7C948BA}" type="presOf" srcId="{D8DE42A1-737F-4E37-9399-FD81536CAAF9}" destId="{10AB8877-09EA-402A-94F4-C28440491E1B}" srcOrd="1" destOrd="0" presId="urn:microsoft.com/office/officeart/2005/8/layout/pyramid1"/>
    <dgm:cxn modelId="{7BA73FE7-AB54-413D-8491-71CAE0CB8C0A}" type="presOf" srcId="{B96BEB7B-1DE5-4BC3-AF80-19B5461F30CF}" destId="{E73DA216-636C-4E08-B531-5CDA8F8E9140}" srcOrd="0" destOrd="0" presId="urn:microsoft.com/office/officeart/2005/8/layout/pyramid1"/>
    <dgm:cxn modelId="{C346025A-6433-43C6-A425-DAFB69AB74B6}" type="presOf" srcId="{03D94331-6F0F-4D93-BCC7-7A3190A1B543}" destId="{2CBB22AE-9E34-42B3-A846-A50E5DA0CF89}" srcOrd="1" destOrd="0" presId="urn:microsoft.com/office/officeart/2005/8/layout/pyramid1"/>
    <dgm:cxn modelId="{EC450EE8-23B3-47B2-8630-FA6F726B8E45}" srcId="{4CBDE3C7-6F3F-407F-AF7E-AAE431E7ECE5}" destId="{03D94331-6F0F-4D93-BCC7-7A3190A1B543}" srcOrd="3" destOrd="0" parTransId="{631ED328-6BFD-4E43-8B9A-BAC9E2B5D6CA}" sibTransId="{CA57579A-BF85-4064-B96C-BCAA0DCA49E3}"/>
    <dgm:cxn modelId="{D16CBACD-1229-4B6F-AC57-90880A5D5616}" type="presOf" srcId="{5FE56942-8DD1-4E9E-8374-791E1D4529DB}" destId="{2790FBE1-0A4C-487C-B069-4CD28F6A3FDA}" srcOrd="1" destOrd="0" presId="urn:microsoft.com/office/officeart/2005/8/layout/pyramid1"/>
    <dgm:cxn modelId="{C77C0683-4FC2-43D5-9A1D-53062C10F716}" type="presOf" srcId="{8968974B-54B2-4991-9A0D-9652C3F7B231}" destId="{5BBE96E4-2A21-44BA-AC0F-8BEE9DADAE7A}" srcOrd="1" destOrd="0" presId="urn:microsoft.com/office/officeart/2005/8/layout/pyramid1"/>
    <dgm:cxn modelId="{4EA96756-5661-4D2D-9FF2-BA2F552B0CA6}" type="presOf" srcId="{B96BEB7B-1DE5-4BC3-AF80-19B5461F30CF}" destId="{CB7A6594-EF37-413C-A68E-65E1C7A2B544}" srcOrd="1" destOrd="0" presId="urn:microsoft.com/office/officeart/2005/8/layout/pyramid1"/>
    <dgm:cxn modelId="{F2A7A2C0-808F-45DA-8503-98BABF3BE786}" srcId="{4CBDE3C7-6F3F-407F-AF7E-AAE431E7ECE5}" destId="{D8DE42A1-737F-4E37-9399-FD81536CAAF9}" srcOrd="0" destOrd="0" parTransId="{2F9B7E5D-B2F8-4B7F-8E02-70F4F494D904}" sibTransId="{D51FF737-BEFB-4FDB-BC86-20D2D5DC99BA}"/>
    <dgm:cxn modelId="{34BC49DA-A91B-4445-8F04-30BA3E6E4E10}" type="presOf" srcId="{4CBDE3C7-6F3F-407F-AF7E-AAE431E7ECE5}" destId="{01768CED-300D-4D61-A7BA-749DD841CEC2}" srcOrd="0" destOrd="0" presId="urn:microsoft.com/office/officeart/2005/8/layout/pyramid1"/>
    <dgm:cxn modelId="{CEDFA929-4BEF-4EEB-8601-5E16C304074E}" srcId="{4CBDE3C7-6F3F-407F-AF7E-AAE431E7ECE5}" destId="{8968974B-54B2-4991-9A0D-9652C3F7B231}" srcOrd="1" destOrd="0" parTransId="{0A9B9C2A-F561-462E-8E06-90DFB9437686}" sibTransId="{097E6D16-BF0A-4254-B86C-A3BE7582ABD0}"/>
    <dgm:cxn modelId="{10BCB161-14C9-478A-B729-A3D4D381F01E}" type="presOf" srcId="{D8DE42A1-737F-4E37-9399-FD81536CAAF9}" destId="{EE2F812B-0A10-47A4-BDEA-09447EF2DFEB}" srcOrd="0" destOrd="0" presId="urn:microsoft.com/office/officeart/2005/8/layout/pyramid1"/>
    <dgm:cxn modelId="{B85D927E-36A3-405C-9E5F-07EB434F208A}" srcId="{4CBDE3C7-6F3F-407F-AF7E-AAE431E7ECE5}" destId="{5FE56942-8DD1-4E9E-8374-791E1D4529DB}" srcOrd="2" destOrd="0" parTransId="{506CE230-A2CF-4C0D-B546-5BFAB9AD3310}" sibTransId="{97AC213A-84F4-481E-975E-B93412933031}"/>
    <dgm:cxn modelId="{60356711-A934-448C-884C-71420492BA82}" type="presOf" srcId="{5FE56942-8DD1-4E9E-8374-791E1D4529DB}" destId="{41C078FC-D172-4A28-90C1-3F66B7E80A33}" srcOrd="0" destOrd="0" presId="urn:microsoft.com/office/officeart/2005/8/layout/pyramid1"/>
    <dgm:cxn modelId="{0D2ED523-9323-4F58-AB64-BA43C9192EBF}" type="presOf" srcId="{03D94331-6F0F-4D93-BCC7-7A3190A1B543}" destId="{4E5F55CC-FF6B-4B2C-AC66-91F446D6325B}" srcOrd="0" destOrd="0" presId="urn:microsoft.com/office/officeart/2005/8/layout/pyramid1"/>
    <dgm:cxn modelId="{6EBB3EF8-ACDC-4BBE-A18B-52DB5FEF7690}" srcId="{4CBDE3C7-6F3F-407F-AF7E-AAE431E7ECE5}" destId="{B96BEB7B-1DE5-4BC3-AF80-19B5461F30CF}" srcOrd="4" destOrd="0" parTransId="{5AC7AE8D-E01C-45B3-89B0-375DAC04EC3D}" sibTransId="{415E746A-59AB-4C11-BD5E-05832426F5DF}"/>
    <dgm:cxn modelId="{AA6DFEB3-0FC7-4346-9286-31A16E8BFA93}" type="presOf" srcId="{8968974B-54B2-4991-9A0D-9652C3F7B231}" destId="{B34ECE51-2BBA-4EA7-B897-7E7FDB5A0F3E}" srcOrd="0" destOrd="0" presId="urn:microsoft.com/office/officeart/2005/8/layout/pyramid1"/>
    <dgm:cxn modelId="{A0EAA34E-9886-4131-8CC8-0175FC88ABD7}" type="presParOf" srcId="{01768CED-300D-4D61-A7BA-749DD841CEC2}" destId="{C7CE766A-2E85-4BA9-B986-94BA06941FA6}" srcOrd="0" destOrd="0" presId="urn:microsoft.com/office/officeart/2005/8/layout/pyramid1"/>
    <dgm:cxn modelId="{6FFEA84C-405C-407B-B945-FFA3723A0696}" type="presParOf" srcId="{C7CE766A-2E85-4BA9-B986-94BA06941FA6}" destId="{EE2F812B-0A10-47A4-BDEA-09447EF2DFEB}" srcOrd="0" destOrd="0" presId="urn:microsoft.com/office/officeart/2005/8/layout/pyramid1"/>
    <dgm:cxn modelId="{0B75A7C7-42C8-4DE9-89AB-002915DDA4DC}" type="presParOf" srcId="{C7CE766A-2E85-4BA9-B986-94BA06941FA6}" destId="{10AB8877-09EA-402A-94F4-C28440491E1B}" srcOrd="1" destOrd="0" presId="urn:microsoft.com/office/officeart/2005/8/layout/pyramid1"/>
    <dgm:cxn modelId="{F65421E6-88BA-4230-AD45-B6D2B9AFF050}" type="presParOf" srcId="{01768CED-300D-4D61-A7BA-749DD841CEC2}" destId="{0D964A61-625A-4C42-A67F-290374331873}" srcOrd="1" destOrd="0" presId="urn:microsoft.com/office/officeart/2005/8/layout/pyramid1"/>
    <dgm:cxn modelId="{83E358D8-5F40-4EB9-AC29-2C501517D1AC}" type="presParOf" srcId="{0D964A61-625A-4C42-A67F-290374331873}" destId="{B34ECE51-2BBA-4EA7-B897-7E7FDB5A0F3E}" srcOrd="0" destOrd="0" presId="urn:microsoft.com/office/officeart/2005/8/layout/pyramid1"/>
    <dgm:cxn modelId="{61562141-C5A9-4575-9DFE-30A66B2E9193}" type="presParOf" srcId="{0D964A61-625A-4C42-A67F-290374331873}" destId="{5BBE96E4-2A21-44BA-AC0F-8BEE9DADAE7A}" srcOrd="1" destOrd="0" presId="urn:microsoft.com/office/officeart/2005/8/layout/pyramid1"/>
    <dgm:cxn modelId="{A0ECB5FE-E0CB-465F-811A-78B13E3FE171}" type="presParOf" srcId="{01768CED-300D-4D61-A7BA-749DD841CEC2}" destId="{368A7131-97C2-42B1-988E-C4FB2875D317}" srcOrd="2" destOrd="0" presId="urn:microsoft.com/office/officeart/2005/8/layout/pyramid1"/>
    <dgm:cxn modelId="{5542AED8-26C0-465A-B812-810C232239EB}" type="presParOf" srcId="{368A7131-97C2-42B1-988E-C4FB2875D317}" destId="{41C078FC-D172-4A28-90C1-3F66B7E80A33}" srcOrd="0" destOrd="0" presId="urn:microsoft.com/office/officeart/2005/8/layout/pyramid1"/>
    <dgm:cxn modelId="{50C967C5-BB00-4456-9D50-A3691EC97451}" type="presParOf" srcId="{368A7131-97C2-42B1-988E-C4FB2875D317}" destId="{2790FBE1-0A4C-487C-B069-4CD28F6A3FDA}" srcOrd="1" destOrd="0" presId="urn:microsoft.com/office/officeart/2005/8/layout/pyramid1"/>
    <dgm:cxn modelId="{72719180-2C81-4DDE-AD58-9DDF4B04BB14}" type="presParOf" srcId="{01768CED-300D-4D61-A7BA-749DD841CEC2}" destId="{6C24B0ED-A316-4463-AA2B-F14BC17B7759}" srcOrd="3" destOrd="0" presId="urn:microsoft.com/office/officeart/2005/8/layout/pyramid1"/>
    <dgm:cxn modelId="{79D6C9C0-C6F3-4DCB-9198-62CA9D207EFE}" type="presParOf" srcId="{6C24B0ED-A316-4463-AA2B-F14BC17B7759}" destId="{4E5F55CC-FF6B-4B2C-AC66-91F446D6325B}" srcOrd="0" destOrd="0" presId="urn:microsoft.com/office/officeart/2005/8/layout/pyramid1"/>
    <dgm:cxn modelId="{F2368BD3-D404-41AB-866F-9DF0B5152812}" type="presParOf" srcId="{6C24B0ED-A316-4463-AA2B-F14BC17B7759}" destId="{2CBB22AE-9E34-42B3-A846-A50E5DA0CF89}" srcOrd="1" destOrd="0" presId="urn:microsoft.com/office/officeart/2005/8/layout/pyramid1"/>
    <dgm:cxn modelId="{88466473-076D-46ED-82E4-749BF81B926D}" type="presParOf" srcId="{01768CED-300D-4D61-A7BA-749DD841CEC2}" destId="{D5FDA702-9D61-4A10-BB67-6F03B58288FF}" srcOrd="4" destOrd="0" presId="urn:microsoft.com/office/officeart/2005/8/layout/pyramid1"/>
    <dgm:cxn modelId="{D2440AE6-6282-4B1C-A5C8-C856D6708426}" type="presParOf" srcId="{D5FDA702-9D61-4A10-BB67-6F03B58288FF}" destId="{E73DA216-636C-4E08-B531-5CDA8F8E9140}" srcOrd="0" destOrd="0" presId="urn:microsoft.com/office/officeart/2005/8/layout/pyramid1"/>
    <dgm:cxn modelId="{D8209492-5E2B-4ED7-A939-21F89980864E}" type="presParOf" srcId="{D5FDA702-9D61-4A10-BB67-6F03B58288FF}" destId="{CB7A6594-EF37-413C-A68E-65E1C7A2B544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CBD8BA-DFED-4E06-8173-E37BA65BD0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FA5A590-FFF3-4473-9169-8CF725678087}">
      <dgm:prSet phldrT="[텍스트]"/>
      <dgm:spPr/>
      <dgm:t>
        <a:bodyPr/>
        <a:lstStyle/>
        <a:p>
          <a:pPr latinLnBrk="1"/>
          <a:r>
            <a:rPr lang="ko-KR" altLang="en-US" dirty="0" smtClean="0"/>
            <a:t>정의</a:t>
          </a:r>
          <a:endParaRPr lang="ko-KR" altLang="en-US" dirty="0"/>
        </a:p>
      </dgm:t>
    </dgm:pt>
    <dgm:pt modelId="{DEFFD027-1179-4521-8203-360E8D8569B2}" type="parTrans" cxnId="{4CC8D215-3F33-41D2-A96D-783FF91CE602}">
      <dgm:prSet/>
      <dgm:spPr/>
      <dgm:t>
        <a:bodyPr/>
        <a:lstStyle/>
        <a:p>
          <a:pPr latinLnBrk="1"/>
          <a:endParaRPr lang="ko-KR" altLang="en-US"/>
        </a:p>
      </dgm:t>
    </dgm:pt>
    <dgm:pt modelId="{D0CFB547-4867-4A6A-AE2D-A362C5A07385}" type="sibTrans" cxnId="{4CC8D215-3F33-41D2-A96D-783FF91CE602}">
      <dgm:prSet/>
      <dgm:spPr/>
      <dgm:t>
        <a:bodyPr/>
        <a:lstStyle/>
        <a:p>
          <a:pPr latinLnBrk="1"/>
          <a:endParaRPr lang="ko-KR" altLang="en-US"/>
        </a:p>
      </dgm:t>
    </dgm:pt>
    <dgm:pt modelId="{D155EB45-02C3-458E-A510-EDB1A3A3C4C5}">
      <dgm:prSet phldrT="[텍스트]"/>
      <dgm:spPr/>
      <dgm:t>
        <a:bodyPr/>
        <a:lstStyle/>
        <a:p>
          <a:pPr latinLnBrk="1"/>
          <a:r>
            <a:rPr lang="ko-KR" altLang="en-US" dirty="0" smtClean="0"/>
            <a:t>게임 이외의 영역에 게임 </a:t>
          </a:r>
          <a:r>
            <a:rPr lang="ko-KR" altLang="en-US" dirty="0" err="1" smtClean="0"/>
            <a:t>메커닉을</a:t>
          </a:r>
          <a:r>
            <a:rPr lang="ko-KR" altLang="en-US" dirty="0" smtClean="0"/>
            <a:t> 활용하는 것</a:t>
          </a:r>
          <a:r>
            <a:rPr lang="en-US" altLang="ko-KR" dirty="0" smtClean="0"/>
            <a:t>.</a:t>
          </a:r>
          <a:endParaRPr lang="ko-KR" altLang="en-US" dirty="0"/>
        </a:p>
      </dgm:t>
    </dgm:pt>
    <dgm:pt modelId="{DFA7B2BC-5ECD-4167-9F52-B74EB338A964}" type="parTrans" cxnId="{F902A5F0-DF4C-4775-ACED-E09F4B84913E}">
      <dgm:prSet/>
      <dgm:spPr/>
      <dgm:t>
        <a:bodyPr/>
        <a:lstStyle/>
        <a:p>
          <a:pPr latinLnBrk="1"/>
          <a:endParaRPr lang="ko-KR" altLang="en-US"/>
        </a:p>
      </dgm:t>
    </dgm:pt>
    <dgm:pt modelId="{61BDC825-0EC3-4D80-BE5D-5A0925F975A5}" type="sibTrans" cxnId="{F902A5F0-DF4C-4775-ACED-E09F4B84913E}">
      <dgm:prSet/>
      <dgm:spPr/>
      <dgm:t>
        <a:bodyPr/>
        <a:lstStyle/>
        <a:p>
          <a:pPr latinLnBrk="1"/>
          <a:endParaRPr lang="ko-KR" altLang="en-US"/>
        </a:p>
      </dgm:t>
    </dgm:pt>
    <dgm:pt modelId="{BDD575F3-A410-4FDB-B504-A7D121388D1C}">
      <dgm:prSet phldrT="[텍스트]"/>
      <dgm:spPr/>
      <dgm:t>
        <a:bodyPr/>
        <a:lstStyle/>
        <a:p>
          <a:pPr latinLnBrk="1"/>
          <a:r>
            <a:rPr lang="ko-KR" altLang="en-US" dirty="0" smtClean="0"/>
            <a:t>예시</a:t>
          </a:r>
          <a:endParaRPr lang="ko-KR" altLang="en-US" dirty="0"/>
        </a:p>
      </dgm:t>
    </dgm:pt>
    <dgm:pt modelId="{38C5B5DA-5B30-4C32-91BE-8F1F07385234}" type="parTrans" cxnId="{84C5D232-6B05-4BF8-AC1A-FE71E2EDAAD1}">
      <dgm:prSet/>
      <dgm:spPr/>
      <dgm:t>
        <a:bodyPr/>
        <a:lstStyle/>
        <a:p>
          <a:pPr latinLnBrk="1"/>
          <a:endParaRPr lang="ko-KR" altLang="en-US"/>
        </a:p>
      </dgm:t>
    </dgm:pt>
    <dgm:pt modelId="{BCA2BD70-1CA7-4DC8-AFBC-49585FA96A13}" type="sibTrans" cxnId="{84C5D232-6B05-4BF8-AC1A-FE71E2EDAAD1}">
      <dgm:prSet/>
      <dgm:spPr/>
      <dgm:t>
        <a:bodyPr/>
        <a:lstStyle/>
        <a:p>
          <a:pPr latinLnBrk="1"/>
          <a:endParaRPr lang="ko-KR" altLang="en-US"/>
        </a:p>
      </dgm:t>
    </dgm:pt>
    <dgm:pt modelId="{B9252FC9-C4E9-4FF1-9E7F-F7783C16DF5F}">
      <dgm:prSet phldrT="[텍스트]"/>
      <dgm:spPr/>
      <dgm:t>
        <a:bodyPr/>
        <a:lstStyle/>
        <a:p>
          <a:pPr latinLnBrk="1"/>
          <a:r>
            <a:rPr lang="ko-KR" altLang="en-US" dirty="0" smtClean="0"/>
            <a:t>아이에게 </a:t>
          </a:r>
          <a:r>
            <a:rPr lang="ko-KR" altLang="en-US" dirty="0" err="1" smtClean="0"/>
            <a:t>브로콜리</a:t>
          </a:r>
          <a:r>
            <a:rPr lang="ko-KR" altLang="en-US" dirty="0" smtClean="0"/>
            <a:t> 먹이기</a:t>
          </a:r>
          <a:endParaRPr lang="ko-KR" altLang="en-US" dirty="0"/>
        </a:p>
      </dgm:t>
    </dgm:pt>
    <dgm:pt modelId="{AC37625A-5266-42DB-A24A-AD5D077E8156}" type="parTrans" cxnId="{9CE3B761-F2BD-4F63-9F0F-800FE3D652EC}">
      <dgm:prSet/>
      <dgm:spPr/>
      <dgm:t>
        <a:bodyPr/>
        <a:lstStyle/>
        <a:p>
          <a:pPr latinLnBrk="1"/>
          <a:endParaRPr lang="ko-KR" altLang="en-US"/>
        </a:p>
      </dgm:t>
    </dgm:pt>
    <dgm:pt modelId="{2A8CEF11-29B8-487A-867D-6C0A5AD3C4E5}" type="sibTrans" cxnId="{9CE3B761-F2BD-4F63-9F0F-800FE3D652EC}">
      <dgm:prSet/>
      <dgm:spPr/>
      <dgm:t>
        <a:bodyPr/>
        <a:lstStyle/>
        <a:p>
          <a:pPr latinLnBrk="1"/>
          <a:endParaRPr lang="ko-KR" altLang="en-US"/>
        </a:p>
      </dgm:t>
    </dgm:pt>
    <dgm:pt modelId="{F560B24E-C19A-42B3-B46E-A801C014CCAE}">
      <dgm:prSet phldrT="[텍스트]"/>
      <dgm:spPr/>
      <dgm:t>
        <a:bodyPr/>
        <a:lstStyle/>
        <a:p>
          <a:pPr latinLnBrk="1"/>
          <a:r>
            <a:rPr lang="ko-KR" altLang="en-US" dirty="0" smtClean="0"/>
            <a:t>게임적인 사고와 기법을 활용해 유저를 몰입시키고 문제를 해결하는 과정   </a:t>
          </a:r>
          <a:r>
            <a:rPr lang="en-US" altLang="ko-KR" dirty="0" smtClean="0"/>
            <a:t>_Gabe </a:t>
          </a:r>
          <a:r>
            <a:rPr lang="en-US" altLang="ko-KR" dirty="0" err="1" smtClean="0"/>
            <a:t>Zichemann</a:t>
          </a:r>
          <a:r>
            <a:rPr lang="en-US" altLang="ko-KR" dirty="0" smtClean="0"/>
            <a:t>(2011)</a:t>
          </a:r>
          <a:endParaRPr lang="ko-KR" altLang="en-US" dirty="0"/>
        </a:p>
      </dgm:t>
    </dgm:pt>
    <dgm:pt modelId="{C4B47119-D581-4624-BE25-915DB2C3A383}" type="parTrans" cxnId="{A64DB1D8-592E-4545-9B35-AD96C8C4F85D}">
      <dgm:prSet/>
      <dgm:spPr/>
      <dgm:t>
        <a:bodyPr/>
        <a:lstStyle/>
        <a:p>
          <a:pPr latinLnBrk="1"/>
          <a:endParaRPr lang="ko-KR" altLang="en-US"/>
        </a:p>
      </dgm:t>
    </dgm:pt>
    <dgm:pt modelId="{1D499210-ADE4-418D-A1DE-D08FEB08A642}" type="sibTrans" cxnId="{A64DB1D8-592E-4545-9B35-AD96C8C4F85D}">
      <dgm:prSet/>
      <dgm:spPr/>
      <dgm:t>
        <a:bodyPr/>
        <a:lstStyle/>
        <a:p>
          <a:pPr latinLnBrk="1"/>
          <a:endParaRPr lang="ko-KR" altLang="en-US"/>
        </a:p>
      </dgm:t>
    </dgm:pt>
    <dgm:pt modelId="{C5DEA00B-A81D-42B5-9649-B591E5B71D1C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956B5462-7351-467C-84B1-1F300A7507E0}" type="parTrans" cxnId="{8663DC83-31B2-4F6B-B57D-1BA92847E73B}">
      <dgm:prSet/>
      <dgm:spPr/>
      <dgm:t>
        <a:bodyPr/>
        <a:lstStyle/>
        <a:p>
          <a:pPr latinLnBrk="1"/>
          <a:endParaRPr lang="ko-KR" altLang="en-US"/>
        </a:p>
      </dgm:t>
    </dgm:pt>
    <dgm:pt modelId="{8EE40482-31FD-4C0A-A977-860276A568F3}" type="sibTrans" cxnId="{8663DC83-31B2-4F6B-B57D-1BA92847E73B}">
      <dgm:prSet/>
      <dgm:spPr/>
      <dgm:t>
        <a:bodyPr/>
        <a:lstStyle/>
        <a:p>
          <a:pPr latinLnBrk="1"/>
          <a:endParaRPr lang="ko-KR" altLang="en-US"/>
        </a:p>
      </dgm:t>
    </dgm:pt>
    <dgm:pt modelId="{21F6BB33-4DB2-4B61-95CE-2EF78B0D5CC6}">
      <dgm:prSet phldrT="[텍스트]"/>
      <dgm:spPr/>
      <dgm:t>
        <a:bodyPr/>
        <a:lstStyle/>
        <a:p>
          <a:pPr latinLnBrk="1"/>
          <a:r>
            <a:rPr lang="en-US" altLang="ko-KR" dirty="0" smtClean="0"/>
            <a:t>Fold It</a:t>
          </a:r>
          <a:endParaRPr lang="ko-KR" altLang="en-US" dirty="0"/>
        </a:p>
      </dgm:t>
    </dgm:pt>
    <dgm:pt modelId="{CD95A80C-B0D3-484D-AFA8-9860D312EDB0}" type="parTrans" cxnId="{CCD3FEF2-6EE0-48B2-B448-24E6FC1968C9}">
      <dgm:prSet/>
      <dgm:spPr/>
      <dgm:t>
        <a:bodyPr/>
        <a:lstStyle/>
        <a:p>
          <a:pPr latinLnBrk="1"/>
          <a:endParaRPr lang="ko-KR" altLang="en-US"/>
        </a:p>
      </dgm:t>
    </dgm:pt>
    <dgm:pt modelId="{1E896982-C73A-408D-85DF-AE69D51DE305}" type="sibTrans" cxnId="{CCD3FEF2-6EE0-48B2-B448-24E6FC1968C9}">
      <dgm:prSet/>
      <dgm:spPr/>
      <dgm:t>
        <a:bodyPr/>
        <a:lstStyle/>
        <a:p>
          <a:pPr latinLnBrk="1"/>
          <a:endParaRPr lang="ko-KR" altLang="en-US"/>
        </a:p>
      </dgm:t>
    </dgm:pt>
    <dgm:pt modelId="{A480B114-497E-40BF-B305-C97C7F8AAF42}">
      <dgm:prSet phldrT="[텍스트]"/>
      <dgm:spPr/>
      <dgm:t>
        <a:bodyPr/>
        <a:lstStyle/>
        <a:p>
          <a:pPr latinLnBrk="1"/>
          <a:r>
            <a:rPr lang="ko-KR" altLang="en-US" dirty="0" smtClean="0"/>
            <a:t>텍사스 집안일 </a:t>
          </a:r>
          <a:r>
            <a:rPr lang="en-US" altLang="ko-KR" dirty="0" smtClean="0"/>
            <a:t>chorewars.com</a:t>
          </a:r>
          <a:endParaRPr lang="ko-KR" altLang="en-US" dirty="0"/>
        </a:p>
      </dgm:t>
    </dgm:pt>
    <dgm:pt modelId="{1BDE0C77-CBE5-43E9-B3C1-1CA257337DBA}" type="parTrans" cxnId="{61DBCB05-F79E-4B72-8A1A-13AC537F2F1E}">
      <dgm:prSet/>
      <dgm:spPr/>
      <dgm:t>
        <a:bodyPr/>
        <a:lstStyle/>
        <a:p>
          <a:pPr latinLnBrk="1"/>
          <a:endParaRPr lang="ko-KR" altLang="en-US"/>
        </a:p>
      </dgm:t>
    </dgm:pt>
    <dgm:pt modelId="{D7BE83C9-1E2B-41BD-8CE0-0F20E0D18E89}" type="sibTrans" cxnId="{61DBCB05-F79E-4B72-8A1A-13AC537F2F1E}">
      <dgm:prSet/>
      <dgm:spPr/>
      <dgm:t>
        <a:bodyPr/>
        <a:lstStyle/>
        <a:p>
          <a:pPr latinLnBrk="1"/>
          <a:endParaRPr lang="ko-KR" altLang="en-US"/>
        </a:p>
      </dgm:t>
    </dgm:pt>
    <dgm:pt modelId="{E834CD08-8BEB-4562-BA07-FAE73E94CBDB}" type="pres">
      <dgm:prSet presAssocID="{5ACBD8BA-DFED-4E06-8173-E37BA65BD0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33BF17-67D6-4BFE-80C2-D9B1624E8483}" type="pres">
      <dgm:prSet presAssocID="{DFA5A590-FFF3-4473-9169-8CF72567808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498F9D-D2C1-4BF6-8959-39FC8D9670C9}" type="pres">
      <dgm:prSet presAssocID="{DFA5A590-FFF3-4473-9169-8CF72567808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3CF2E9-25AC-45DE-AFC2-F8057DBCB4E8}" type="pres">
      <dgm:prSet presAssocID="{BDD575F3-A410-4FDB-B504-A7D121388D1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CD1D98-991D-4007-8D2D-A82998715875}" type="pres">
      <dgm:prSet presAssocID="{BDD575F3-A410-4FDB-B504-A7D121388D1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1DBCB05-F79E-4B72-8A1A-13AC537F2F1E}" srcId="{BDD575F3-A410-4FDB-B504-A7D121388D1C}" destId="{A480B114-497E-40BF-B305-C97C7F8AAF42}" srcOrd="2" destOrd="0" parTransId="{1BDE0C77-CBE5-43E9-B3C1-1CA257337DBA}" sibTransId="{D7BE83C9-1E2B-41BD-8CE0-0F20E0D18E89}"/>
    <dgm:cxn modelId="{AD94FD34-872A-49EC-B27E-B6DB43752EB0}" type="presOf" srcId="{B9252FC9-C4E9-4FF1-9E7F-F7783C16DF5F}" destId="{95CD1D98-991D-4007-8D2D-A82998715875}" srcOrd="0" destOrd="0" presId="urn:microsoft.com/office/officeart/2005/8/layout/vList2"/>
    <dgm:cxn modelId="{4D5DE030-76F8-4070-8E6D-620D3FB92717}" type="presOf" srcId="{F560B24E-C19A-42B3-B46E-A801C014CCAE}" destId="{04498F9D-D2C1-4BF6-8959-39FC8D9670C9}" srcOrd="0" destOrd="1" presId="urn:microsoft.com/office/officeart/2005/8/layout/vList2"/>
    <dgm:cxn modelId="{A64DB1D8-592E-4545-9B35-AD96C8C4F85D}" srcId="{DFA5A590-FFF3-4473-9169-8CF725678087}" destId="{F560B24E-C19A-42B3-B46E-A801C014CCAE}" srcOrd="1" destOrd="0" parTransId="{C4B47119-D581-4624-BE25-915DB2C3A383}" sibTransId="{1D499210-ADE4-418D-A1DE-D08FEB08A642}"/>
    <dgm:cxn modelId="{8663DC83-31B2-4F6B-B57D-1BA92847E73B}" srcId="{BDD575F3-A410-4FDB-B504-A7D121388D1C}" destId="{C5DEA00B-A81D-42B5-9649-B591E5B71D1C}" srcOrd="3" destOrd="0" parTransId="{956B5462-7351-467C-84B1-1F300A7507E0}" sibTransId="{8EE40482-31FD-4C0A-A977-860276A568F3}"/>
    <dgm:cxn modelId="{84C5D232-6B05-4BF8-AC1A-FE71E2EDAAD1}" srcId="{5ACBD8BA-DFED-4E06-8173-E37BA65BD003}" destId="{BDD575F3-A410-4FDB-B504-A7D121388D1C}" srcOrd="1" destOrd="0" parTransId="{38C5B5DA-5B30-4C32-91BE-8F1F07385234}" sibTransId="{BCA2BD70-1CA7-4DC8-AFBC-49585FA96A13}"/>
    <dgm:cxn modelId="{FCC49A00-B013-4C7D-BB03-F97E816408C9}" type="presOf" srcId="{D155EB45-02C3-458E-A510-EDB1A3A3C4C5}" destId="{04498F9D-D2C1-4BF6-8959-39FC8D9670C9}" srcOrd="0" destOrd="0" presId="urn:microsoft.com/office/officeart/2005/8/layout/vList2"/>
    <dgm:cxn modelId="{4CC8D215-3F33-41D2-A96D-783FF91CE602}" srcId="{5ACBD8BA-DFED-4E06-8173-E37BA65BD003}" destId="{DFA5A590-FFF3-4473-9169-8CF725678087}" srcOrd="0" destOrd="0" parTransId="{DEFFD027-1179-4521-8203-360E8D8569B2}" sibTransId="{D0CFB547-4867-4A6A-AE2D-A362C5A07385}"/>
    <dgm:cxn modelId="{3DC1F2D6-9B8D-451A-8398-50CE3520D31F}" type="presOf" srcId="{DFA5A590-FFF3-4473-9169-8CF725678087}" destId="{DD33BF17-67D6-4BFE-80C2-D9B1624E8483}" srcOrd="0" destOrd="0" presId="urn:microsoft.com/office/officeart/2005/8/layout/vList2"/>
    <dgm:cxn modelId="{A634CC25-D2D7-4C3E-98F6-00454EA9631D}" type="presOf" srcId="{BDD575F3-A410-4FDB-B504-A7D121388D1C}" destId="{643CF2E9-25AC-45DE-AFC2-F8057DBCB4E8}" srcOrd="0" destOrd="0" presId="urn:microsoft.com/office/officeart/2005/8/layout/vList2"/>
    <dgm:cxn modelId="{CCD3FEF2-6EE0-48B2-B448-24E6FC1968C9}" srcId="{BDD575F3-A410-4FDB-B504-A7D121388D1C}" destId="{21F6BB33-4DB2-4B61-95CE-2EF78B0D5CC6}" srcOrd="1" destOrd="0" parTransId="{CD95A80C-B0D3-484D-AFA8-9860D312EDB0}" sibTransId="{1E896982-C73A-408D-85DF-AE69D51DE305}"/>
    <dgm:cxn modelId="{DCD23369-A244-4DF5-BCB1-107A5B5D40A9}" type="presOf" srcId="{21F6BB33-4DB2-4B61-95CE-2EF78B0D5CC6}" destId="{95CD1D98-991D-4007-8D2D-A82998715875}" srcOrd="0" destOrd="1" presId="urn:microsoft.com/office/officeart/2005/8/layout/vList2"/>
    <dgm:cxn modelId="{F902A5F0-DF4C-4775-ACED-E09F4B84913E}" srcId="{DFA5A590-FFF3-4473-9169-8CF725678087}" destId="{D155EB45-02C3-458E-A510-EDB1A3A3C4C5}" srcOrd="0" destOrd="0" parTransId="{DFA7B2BC-5ECD-4167-9F52-B74EB338A964}" sibTransId="{61BDC825-0EC3-4D80-BE5D-5A0925F975A5}"/>
    <dgm:cxn modelId="{E3C859EE-42A9-497F-98D1-AFA9A32FBF4C}" type="presOf" srcId="{A480B114-497E-40BF-B305-C97C7F8AAF42}" destId="{95CD1D98-991D-4007-8D2D-A82998715875}" srcOrd="0" destOrd="2" presId="urn:microsoft.com/office/officeart/2005/8/layout/vList2"/>
    <dgm:cxn modelId="{9CE3B761-F2BD-4F63-9F0F-800FE3D652EC}" srcId="{BDD575F3-A410-4FDB-B504-A7D121388D1C}" destId="{B9252FC9-C4E9-4FF1-9E7F-F7783C16DF5F}" srcOrd="0" destOrd="0" parTransId="{AC37625A-5266-42DB-A24A-AD5D077E8156}" sibTransId="{2A8CEF11-29B8-487A-867D-6C0A5AD3C4E5}"/>
    <dgm:cxn modelId="{7D42CDC2-C163-43CD-B081-CBF11F4772F2}" type="presOf" srcId="{5ACBD8BA-DFED-4E06-8173-E37BA65BD003}" destId="{E834CD08-8BEB-4562-BA07-FAE73E94CBDB}" srcOrd="0" destOrd="0" presId="urn:microsoft.com/office/officeart/2005/8/layout/vList2"/>
    <dgm:cxn modelId="{AD077E65-10D5-4FDC-8FDC-AE13C0AB620C}" type="presOf" srcId="{C5DEA00B-A81D-42B5-9649-B591E5B71D1C}" destId="{95CD1D98-991D-4007-8D2D-A82998715875}" srcOrd="0" destOrd="3" presId="urn:microsoft.com/office/officeart/2005/8/layout/vList2"/>
    <dgm:cxn modelId="{818DC712-1C55-4494-B63C-037B7AA79E4E}" type="presParOf" srcId="{E834CD08-8BEB-4562-BA07-FAE73E94CBDB}" destId="{DD33BF17-67D6-4BFE-80C2-D9B1624E8483}" srcOrd="0" destOrd="0" presId="urn:microsoft.com/office/officeart/2005/8/layout/vList2"/>
    <dgm:cxn modelId="{46AF8F56-030E-473C-864A-14E7A81F3680}" type="presParOf" srcId="{E834CD08-8BEB-4562-BA07-FAE73E94CBDB}" destId="{04498F9D-D2C1-4BF6-8959-39FC8D9670C9}" srcOrd="1" destOrd="0" presId="urn:microsoft.com/office/officeart/2005/8/layout/vList2"/>
    <dgm:cxn modelId="{6E7F9263-E483-40A6-8AF1-25148662E87A}" type="presParOf" srcId="{E834CD08-8BEB-4562-BA07-FAE73E94CBDB}" destId="{643CF2E9-25AC-45DE-AFC2-F8057DBCB4E8}" srcOrd="2" destOrd="0" presId="urn:microsoft.com/office/officeart/2005/8/layout/vList2"/>
    <dgm:cxn modelId="{BBBD875C-5A1D-4428-90E1-A4E680D77CD7}" type="presParOf" srcId="{E834CD08-8BEB-4562-BA07-FAE73E94CBDB}" destId="{95CD1D98-991D-4007-8D2D-A8299871587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D141BC-9519-4DE3-BE73-E775E173474D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FA451181-FBD7-46B2-B9EF-B11936E72167}">
      <dgm:prSet phldrT="[텍스트]"/>
      <dgm:spPr/>
      <dgm:t>
        <a:bodyPr/>
        <a:lstStyle/>
        <a:p>
          <a:pPr latinLnBrk="1"/>
          <a:r>
            <a:rPr lang="ko-KR" altLang="en-US" dirty="0" smtClean="0"/>
            <a:t>피트니스</a:t>
          </a:r>
          <a:endParaRPr lang="ko-KR" altLang="en-US" dirty="0"/>
        </a:p>
      </dgm:t>
    </dgm:pt>
    <dgm:pt modelId="{1979F06F-741D-4FA9-83F5-D17AB31F0310}" type="parTrans" cxnId="{C11DCFE2-77AE-47D3-A9BC-2C3E5C1D2457}">
      <dgm:prSet/>
      <dgm:spPr/>
      <dgm:t>
        <a:bodyPr/>
        <a:lstStyle/>
        <a:p>
          <a:pPr latinLnBrk="1"/>
          <a:endParaRPr lang="ko-KR" altLang="en-US"/>
        </a:p>
      </dgm:t>
    </dgm:pt>
    <dgm:pt modelId="{17A16AD4-7D77-4E61-B8E1-483A901F0D7C}" type="sibTrans" cxnId="{C11DCFE2-77AE-47D3-A9BC-2C3E5C1D2457}">
      <dgm:prSet/>
      <dgm:spPr/>
      <dgm:t>
        <a:bodyPr/>
        <a:lstStyle/>
        <a:p>
          <a:pPr latinLnBrk="1"/>
          <a:endParaRPr lang="ko-KR" altLang="en-US"/>
        </a:p>
      </dgm:t>
    </dgm:pt>
    <dgm:pt modelId="{7C2BF633-262A-466C-9EB1-017FD8EDBAE0}">
      <dgm:prSet phldrT="[텍스트]"/>
      <dgm:spPr/>
      <dgm:t>
        <a:bodyPr/>
        <a:lstStyle/>
        <a:p>
          <a:pPr latinLnBrk="1"/>
          <a:r>
            <a:rPr lang="ko-KR" altLang="en-US" dirty="0" smtClean="0"/>
            <a:t>게임화</a:t>
          </a:r>
          <a:endParaRPr lang="ko-KR" altLang="en-US" dirty="0"/>
        </a:p>
      </dgm:t>
    </dgm:pt>
    <dgm:pt modelId="{C274BDBD-DA03-4F72-9E78-1D5FF6F7E4BB}" type="parTrans" cxnId="{682E6CB6-D661-4F46-8927-33DA6E7307AC}">
      <dgm:prSet/>
      <dgm:spPr/>
      <dgm:t>
        <a:bodyPr/>
        <a:lstStyle/>
        <a:p>
          <a:pPr latinLnBrk="1"/>
          <a:endParaRPr lang="ko-KR" altLang="en-US"/>
        </a:p>
      </dgm:t>
    </dgm:pt>
    <dgm:pt modelId="{E2CE9839-8E91-46E9-8B56-DC6BF09EBCD9}" type="sibTrans" cxnId="{682E6CB6-D661-4F46-8927-33DA6E7307AC}">
      <dgm:prSet/>
      <dgm:spPr/>
      <dgm:t>
        <a:bodyPr/>
        <a:lstStyle/>
        <a:p>
          <a:pPr latinLnBrk="1"/>
          <a:endParaRPr lang="ko-KR" altLang="en-US"/>
        </a:p>
      </dgm:t>
    </dgm:pt>
    <dgm:pt modelId="{3C30D4CD-B081-427B-8ACA-B0B5CC04C376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웨어러블</a:t>
          </a:r>
          <a:r>
            <a:rPr lang="ko-KR" altLang="en-US" dirty="0" smtClean="0"/>
            <a:t> 디바이스</a:t>
          </a:r>
          <a:endParaRPr lang="ko-KR" altLang="en-US" dirty="0"/>
        </a:p>
      </dgm:t>
    </dgm:pt>
    <dgm:pt modelId="{CD9CC19A-135C-4ADA-BD12-EF6D93D8C633}" type="parTrans" cxnId="{A89271CB-A59F-4485-9E39-562841D1821D}">
      <dgm:prSet/>
      <dgm:spPr/>
      <dgm:t>
        <a:bodyPr/>
        <a:lstStyle/>
        <a:p>
          <a:pPr latinLnBrk="1"/>
          <a:endParaRPr lang="ko-KR" altLang="en-US"/>
        </a:p>
      </dgm:t>
    </dgm:pt>
    <dgm:pt modelId="{2B998C52-B726-42C3-A348-83E883C1B4CA}" type="sibTrans" cxnId="{A89271CB-A59F-4485-9E39-562841D1821D}">
      <dgm:prSet/>
      <dgm:spPr/>
      <dgm:t>
        <a:bodyPr/>
        <a:lstStyle/>
        <a:p>
          <a:pPr latinLnBrk="1"/>
          <a:endParaRPr lang="ko-KR" altLang="en-US"/>
        </a:p>
      </dgm:t>
    </dgm:pt>
    <dgm:pt modelId="{54787781-8046-4DDC-BF82-95E76D64C87D}">
      <dgm:prSet/>
      <dgm:spPr/>
      <dgm:t>
        <a:bodyPr/>
        <a:lstStyle/>
        <a:p>
          <a:pPr latinLnBrk="1"/>
          <a:r>
            <a:rPr lang="en-US" altLang="ko-KR" smtClean="0"/>
            <a:t>2009</a:t>
          </a:r>
          <a:r>
            <a:rPr lang="ko-KR" altLang="en-US" smtClean="0"/>
            <a:t>년 한국 피트니스 시장 규모 </a:t>
          </a:r>
          <a:r>
            <a:rPr lang="en-US" altLang="ko-KR" smtClean="0"/>
            <a:t>3</a:t>
          </a:r>
          <a:r>
            <a:rPr lang="ko-KR" altLang="en-US" smtClean="0"/>
            <a:t>조 </a:t>
          </a:r>
          <a:r>
            <a:rPr lang="en-US" altLang="ko-KR" smtClean="0"/>
            <a:t>9501</a:t>
          </a:r>
          <a:r>
            <a:rPr lang="ko-KR" altLang="en-US" smtClean="0"/>
            <a:t>억</a:t>
          </a:r>
          <a:r>
            <a:rPr lang="en-US" altLang="ko-KR" smtClean="0"/>
            <a:t>. </a:t>
          </a:r>
          <a:r>
            <a:rPr lang="ko-KR" altLang="en-US" smtClean="0"/>
            <a:t>사업체수 </a:t>
          </a:r>
          <a:r>
            <a:rPr lang="en-US" altLang="ko-KR" smtClean="0"/>
            <a:t>11,006</a:t>
          </a:r>
          <a:r>
            <a:rPr lang="ko-KR" altLang="en-US" smtClean="0"/>
            <a:t>개</a:t>
          </a:r>
          <a:endParaRPr lang="ko-KR" altLang="en-US"/>
        </a:p>
      </dgm:t>
    </dgm:pt>
    <dgm:pt modelId="{A02A8CA7-1891-485C-B4A5-64EB09B4ED17}" type="parTrans" cxnId="{43F93BEA-402B-466C-A802-80FC7DB77125}">
      <dgm:prSet/>
      <dgm:spPr/>
      <dgm:t>
        <a:bodyPr/>
        <a:lstStyle/>
        <a:p>
          <a:pPr latinLnBrk="1"/>
          <a:endParaRPr lang="ko-KR" altLang="en-US"/>
        </a:p>
      </dgm:t>
    </dgm:pt>
    <dgm:pt modelId="{340E853F-C2E7-4822-B96E-15B6C19371C0}" type="sibTrans" cxnId="{43F93BEA-402B-466C-A802-80FC7DB77125}">
      <dgm:prSet/>
      <dgm:spPr/>
      <dgm:t>
        <a:bodyPr/>
        <a:lstStyle/>
        <a:p>
          <a:pPr latinLnBrk="1"/>
          <a:endParaRPr lang="ko-KR" altLang="en-US"/>
        </a:p>
      </dgm:t>
    </dgm:pt>
    <dgm:pt modelId="{B9C1E2C1-B966-4BE8-AB85-EB71BCD79ABA}">
      <dgm:prSet/>
      <dgm:spPr/>
      <dgm:t>
        <a:bodyPr/>
        <a:lstStyle/>
        <a:p>
          <a:pPr latinLnBrk="1"/>
          <a:r>
            <a:rPr lang="en-US" altLang="ko-KR" dirty="0" smtClean="0"/>
            <a:t>2008</a:t>
          </a:r>
          <a:r>
            <a:rPr lang="ko-KR" altLang="en-US" dirty="0" smtClean="0"/>
            <a:t>년 전국민의 </a:t>
          </a:r>
          <a:r>
            <a:rPr lang="en-US" altLang="ko-KR" dirty="0" smtClean="0"/>
            <a:t>8%</a:t>
          </a:r>
          <a:r>
            <a:rPr lang="ko-KR" altLang="en-US" dirty="0" smtClean="0"/>
            <a:t>가 헬스장을 다녔고</a:t>
          </a:r>
          <a:r>
            <a:rPr lang="en-US" altLang="ko-KR" dirty="0" smtClean="0"/>
            <a:t>, 2006</a:t>
          </a:r>
          <a:r>
            <a:rPr lang="ko-KR" altLang="en-US" dirty="0" smtClean="0"/>
            <a:t>년에서 </a:t>
          </a:r>
          <a:r>
            <a:rPr lang="en-US" altLang="ko-KR" dirty="0" smtClean="0"/>
            <a:t>2010</a:t>
          </a:r>
          <a:r>
            <a:rPr lang="ko-KR" altLang="en-US" dirty="0" smtClean="0"/>
            <a:t>년까지 헬스를 희망하는 국민이 </a:t>
          </a:r>
          <a:r>
            <a:rPr lang="en-US" altLang="ko-KR" dirty="0" smtClean="0"/>
            <a:t>2.7</a:t>
          </a:r>
          <a:r>
            <a:rPr lang="ko-KR" altLang="en-US" dirty="0" smtClean="0"/>
            <a:t>배 증가</a:t>
          </a:r>
          <a:r>
            <a:rPr lang="en-US" altLang="ko-KR" dirty="0" smtClean="0"/>
            <a:t>.</a:t>
          </a:r>
        </a:p>
      </dgm:t>
    </dgm:pt>
    <dgm:pt modelId="{EC191F56-7C19-401E-A26D-864D6F6376B9}" type="parTrans" cxnId="{6B949643-0E31-4845-9F43-CE4BE2809294}">
      <dgm:prSet/>
      <dgm:spPr/>
      <dgm:t>
        <a:bodyPr/>
        <a:lstStyle/>
        <a:p>
          <a:pPr latinLnBrk="1"/>
          <a:endParaRPr lang="ko-KR" altLang="en-US"/>
        </a:p>
      </dgm:t>
    </dgm:pt>
    <dgm:pt modelId="{1B202F24-26B8-445A-A685-F67E45AFFCF9}" type="sibTrans" cxnId="{6B949643-0E31-4845-9F43-CE4BE2809294}">
      <dgm:prSet/>
      <dgm:spPr/>
      <dgm:t>
        <a:bodyPr/>
        <a:lstStyle/>
        <a:p>
          <a:pPr latinLnBrk="1"/>
          <a:endParaRPr lang="ko-KR" altLang="en-US"/>
        </a:p>
      </dgm:t>
    </dgm:pt>
    <dgm:pt modelId="{A96485E8-5601-4C56-A83B-2A0B21B08EA4}">
      <dgm:prSet/>
      <dgm:spPr/>
      <dgm:t>
        <a:bodyPr/>
        <a:lstStyle/>
        <a:p>
          <a:pPr latinLnBrk="1"/>
          <a:r>
            <a:rPr lang="en-US" altLang="ko-KR" dirty="0" smtClean="0"/>
            <a:t>2017</a:t>
          </a:r>
          <a:r>
            <a:rPr lang="ko-KR" altLang="en-US" dirty="0" smtClean="0"/>
            <a:t>년 피트니스 </a:t>
          </a:r>
          <a:r>
            <a:rPr lang="ko-KR" altLang="en-US" dirty="0" err="1" smtClean="0"/>
            <a:t>앱의</a:t>
          </a:r>
          <a:r>
            <a:rPr lang="ko-KR" altLang="en-US" dirty="0" smtClean="0"/>
            <a:t> 시장규모는 약 </a:t>
          </a:r>
          <a:r>
            <a:rPr lang="en-US" altLang="ko-KR" dirty="0" smtClean="0"/>
            <a:t>9</a:t>
          </a:r>
          <a:r>
            <a:rPr lang="ko-KR" altLang="en-US" dirty="0" smtClean="0"/>
            <a:t>억 </a:t>
          </a:r>
          <a:r>
            <a:rPr lang="en-US" altLang="ko-KR" dirty="0" smtClean="0"/>
            <a:t>7,500</a:t>
          </a:r>
          <a:r>
            <a:rPr lang="ko-KR" altLang="en-US" dirty="0" err="1" smtClean="0"/>
            <a:t>만달러</a:t>
          </a:r>
          <a:endParaRPr lang="ko-KR" altLang="en-US" dirty="0"/>
        </a:p>
      </dgm:t>
    </dgm:pt>
    <dgm:pt modelId="{5498F97F-593A-437A-A6B5-21881DF4B03A}" type="parTrans" cxnId="{E651E0D9-4868-4461-98E8-3AFC1AC903FB}">
      <dgm:prSet/>
      <dgm:spPr/>
      <dgm:t>
        <a:bodyPr/>
        <a:lstStyle/>
        <a:p>
          <a:pPr latinLnBrk="1"/>
          <a:endParaRPr lang="ko-KR" altLang="en-US"/>
        </a:p>
      </dgm:t>
    </dgm:pt>
    <dgm:pt modelId="{04B201C6-8D5F-4575-A222-D246173E4D04}" type="sibTrans" cxnId="{E651E0D9-4868-4461-98E8-3AFC1AC903FB}">
      <dgm:prSet/>
      <dgm:spPr/>
      <dgm:t>
        <a:bodyPr/>
        <a:lstStyle/>
        <a:p>
          <a:pPr latinLnBrk="1"/>
          <a:endParaRPr lang="ko-KR" altLang="en-US"/>
        </a:p>
      </dgm:t>
    </dgm:pt>
    <dgm:pt modelId="{8FBC79A5-4E0B-4DB9-940A-A11654822767}">
      <dgm:prSet/>
      <dgm:spPr/>
      <dgm:t>
        <a:bodyPr/>
        <a:lstStyle/>
        <a:p>
          <a:pPr latinLnBrk="1"/>
          <a:r>
            <a:rPr lang="ko-KR" altLang="en-US" dirty="0" smtClean="0"/>
            <a:t>미국</a:t>
          </a:r>
          <a:r>
            <a:rPr lang="en-US" altLang="ko-KR" dirty="0" smtClean="0"/>
            <a:t>.</a:t>
          </a:r>
          <a:r>
            <a:rPr lang="ko-KR" altLang="en-US" dirty="0" smtClean="0"/>
            <a:t> </a:t>
          </a:r>
          <a:r>
            <a:rPr lang="en-US" altLang="ko-KR" dirty="0" smtClean="0"/>
            <a:t>2012</a:t>
          </a:r>
          <a:r>
            <a:rPr lang="ko-KR" altLang="en-US" dirty="0" smtClean="0"/>
            <a:t>년 </a:t>
          </a:r>
          <a:r>
            <a:rPr lang="en-US" altLang="ko-KR" dirty="0" smtClean="0"/>
            <a:t>2</a:t>
          </a:r>
          <a:r>
            <a:rPr lang="ko-KR" altLang="en-US" dirty="0" smtClean="0"/>
            <a:t>억 </a:t>
          </a:r>
          <a:r>
            <a:rPr lang="en-US" altLang="ko-KR" dirty="0" smtClean="0"/>
            <a:t>2,400</a:t>
          </a:r>
          <a:r>
            <a:rPr lang="ko-KR" altLang="en-US" dirty="0" err="1" smtClean="0"/>
            <a:t>만달러</a:t>
          </a:r>
          <a:r>
            <a:rPr lang="ko-KR" altLang="en-US" dirty="0" smtClean="0"/>
            <a:t> </a:t>
          </a:r>
          <a:r>
            <a:rPr lang="en-US" altLang="ko-KR" dirty="0" smtClean="0"/>
            <a:t>-&gt; 2016</a:t>
          </a:r>
          <a:r>
            <a:rPr lang="ko-KR" altLang="en-US" dirty="0" smtClean="0"/>
            <a:t>년 </a:t>
          </a:r>
          <a:r>
            <a:rPr lang="en-US" altLang="ko-KR" dirty="0" smtClean="0"/>
            <a:t>28</a:t>
          </a:r>
          <a:r>
            <a:rPr lang="ko-KR" altLang="en-US" dirty="0" err="1" smtClean="0"/>
            <a:t>억달러</a:t>
          </a:r>
          <a:endParaRPr lang="ko-KR" altLang="en-US" dirty="0"/>
        </a:p>
      </dgm:t>
    </dgm:pt>
    <dgm:pt modelId="{CC4F21CB-9F3A-4F68-A862-0606234F5164}" type="parTrans" cxnId="{6224819C-D8CE-4CC2-8BC6-514A9FF95DF3}">
      <dgm:prSet/>
      <dgm:spPr/>
      <dgm:t>
        <a:bodyPr/>
        <a:lstStyle/>
        <a:p>
          <a:pPr latinLnBrk="1"/>
          <a:endParaRPr lang="ko-KR" altLang="en-US"/>
        </a:p>
      </dgm:t>
    </dgm:pt>
    <dgm:pt modelId="{2FDBCEDF-C16D-4C0D-901D-32A9014E7438}" type="sibTrans" cxnId="{6224819C-D8CE-4CC2-8BC6-514A9FF95DF3}">
      <dgm:prSet/>
      <dgm:spPr/>
      <dgm:t>
        <a:bodyPr/>
        <a:lstStyle/>
        <a:p>
          <a:pPr latinLnBrk="1"/>
          <a:endParaRPr lang="ko-KR" altLang="en-US"/>
        </a:p>
      </dgm:t>
    </dgm:pt>
    <dgm:pt modelId="{F007F382-37ED-437F-B78C-DCC7009E795B}">
      <dgm:prSet/>
      <dgm:spPr/>
      <dgm:t>
        <a:bodyPr/>
        <a:lstStyle/>
        <a:p>
          <a:pPr latinLnBrk="1"/>
          <a:r>
            <a:rPr lang="en-US" altLang="ko-KR" smtClean="0"/>
            <a:t>2015</a:t>
          </a:r>
          <a:r>
            <a:rPr lang="ko-KR" altLang="en-US" smtClean="0"/>
            <a:t>년</a:t>
          </a:r>
          <a:r>
            <a:rPr lang="en-US" altLang="ko-KR" smtClean="0"/>
            <a:t>.</a:t>
          </a:r>
          <a:r>
            <a:rPr lang="ko-KR" altLang="en-US" smtClean="0"/>
            <a:t> 전세계 기업이나 기관의 </a:t>
          </a:r>
          <a:r>
            <a:rPr lang="en-US" altLang="ko-KR" smtClean="0"/>
            <a:t>50%</a:t>
          </a:r>
          <a:r>
            <a:rPr lang="ko-KR" altLang="en-US" smtClean="0"/>
            <a:t>가 </a:t>
          </a:r>
          <a:r>
            <a:rPr lang="en-US" altLang="ko-KR" smtClean="0"/>
            <a:t>Gamification</a:t>
          </a:r>
          <a:r>
            <a:rPr lang="ko-KR" altLang="en-US" smtClean="0"/>
            <a:t>을 업무 혁신 과정에 도입</a:t>
          </a:r>
          <a:endParaRPr lang="en-US" altLang="ko-KR" dirty="0" smtClean="0"/>
        </a:p>
      </dgm:t>
    </dgm:pt>
    <dgm:pt modelId="{47803028-C2C8-4913-8E96-0DEBE114E05A}" type="parTrans" cxnId="{5D65CA60-C898-4598-9714-782D5C20FBE1}">
      <dgm:prSet/>
      <dgm:spPr/>
      <dgm:t>
        <a:bodyPr/>
        <a:lstStyle/>
        <a:p>
          <a:pPr latinLnBrk="1"/>
          <a:endParaRPr lang="ko-KR" altLang="en-US"/>
        </a:p>
      </dgm:t>
    </dgm:pt>
    <dgm:pt modelId="{621AF42D-B0BF-48F9-81B0-59B87874577B}" type="sibTrans" cxnId="{5D65CA60-C898-4598-9714-782D5C20FBE1}">
      <dgm:prSet/>
      <dgm:spPr/>
      <dgm:t>
        <a:bodyPr/>
        <a:lstStyle/>
        <a:p>
          <a:pPr latinLnBrk="1"/>
          <a:endParaRPr lang="ko-KR" altLang="en-US"/>
        </a:p>
      </dgm:t>
    </dgm:pt>
    <dgm:pt modelId="{E6C1FB06-1DFC-4DFF-89D6-CB28BDA213DC}">
      <dgm:prSet/>
      <dgm:spPr/>
      <dgm:t>
        <a:bodyPr/>
        <a:lstStyle/>
        <a:p>
          <a:pPr latinLnBrk="1"/>
          <a:r>
            <a:rPr lang="en-US" altLang="ko-KR" smtClean="0"/>
            <a:t>2013</a:t>
          </a:r>
          <a:r>
            <a:rPr lang="ko-KR" altLang="en-US" smtClean="0"/>
            <a:t>년 </a:t>
          </a:r>
          <a:r>
            <a:rPr lang="en-US" altLang="ko-KR" smtClean="0"/>
            <a:t>50</a:t>
          </a:r>
          <a:r>
            <a:rPr lang="ko-KR" altLang="en-US" smtClean="0"/>
            <a:t>억불</a:t>
          </a:r>
          <a:endParaRPr lang="ko-KR" altLang="en-US"/>
        </a:p>
      </dgm:t>
    </dgm:pt>
    <dgm:pt modelId="{28A9523C-02B2-4E80-BCE4-1675AF287CF9}" type="parTrans" cxnId="{24ECCCCF-6E5C-48C6-A21B-75B6D9CCEFEA}">
      <dgm:prSet/>
      <dgm:spPr/>
      <dgm:t>
        <a:bodyPr/>
        <a:lstStyle/>
        <a:p>
          <a:pPr latinLnBrk="1"/>
          <a:endParaRPr lang="ko-KR" altLang="en-US"/>
        </a:p>
      </dgm:t>
    </dgm:pt>
    <dgm:pt modelId="{8F1463C1-5F35-43BB-9081-73DF68D982F3}" type="sibTrans" cxnId="{24ECCCCF-6E5C-48C6-A21B-75B6D9CCEFEA}">
      <dgm:prSet/>
      <dgm:spPr/>
      <dgm:t>
        <a:bodyPr/>
        <a:lstStyle/>
        <a:p>
          <a:pPr latinLnBrk="1"/>
          <a:endParaRPr lang="ko-KR" altLang="en-US"/>
        </a:p>
      </dgm:t>
    </dgm:pt>
    <dgm:pt modelId="{2BB5B719-5D53-4706-ACFE-4725BDDB8A39}">
      <dgm:prSet/>
      <dgm:spPr/>
      <dgm:t>
        <a:bodyPr/>
        <a:lstStyle/>
        <a:p>
          <a:pPr latinLnBrk="1"/>
          <a:r>
            <a:rPr lang="en-US" altLang="ko-KR" smtClean="0"/>
            <a:t>-&gt;</a:t>
          </a:r>
          <a:r>
            <a:rPr lang="ko-KR" altLang="en-US" smtClean="0"/>
            <a:t> </a:t>
          </a:r>
          <a:r>
            <a:rPr lang="en-US" altLang="ko-KR" smtClean="0"/>
            <a:t>2018</a:t>
          </a:r>
          <a:r>
            <a:rPr lang="ko-KR" altLang="en-US" smtClean="0"/>
            <a:t>년 </a:t>
          </a:r>
          <a:r>
            <a:rPr lang="en-US" altLang="ko-KR" smtClean="0"/>
            <a:t>303</a:t>
          </a:r>
          <a:r>
            <a:rPr lang="ko-KR" altLang="en-US" smtClean="0"/>
            <a:t>억불 규모로 연평균 </a:t>
          </a:r>
          <a:r>
            <a:rPr lang="en-US" altLang="ko-KR" smtClean="0"/>
            <a:t>43.4%</a:t>
          </a:r>
          <a:r>
            <a:rPr lang="ko-KR" altLang="en-US" smtClean="0"/>
            <a:t> 성장</a:t>
          </a:r>
          <a:endParaRPr lang="en-US" altLang="ko-KR" dirty="0" smtClean="0"/>
        </a:p>
      </dgm:t>
    </dgm:pt>
    <dgm:pt modelId="{8657E21A-59FD-44BA-8F8D-E9EBD06D4EE2}" type="parTrans" cxnId="{6A815F90-D8FF-4B2A-86F6-5D5B60F43A92}">
      <dgm:prSet/>
      <dgm:spPr/>
      <dgm:t>
        <a:bodyPr/>
        <a:lstStyle/>
        <a:p>
          <a:pPr latinLnBrk="1"/>
          <a:endParaRPr lang="ko-KR" altLang="en-US"/>
        </a:p>
      </dgm:t>
    </dgm:pt>
    <dgm:pt modelId="{B4A3CD0B-DFD7-43F9-AF66-3198B5ECAE47}" type="sibTrans" cxnId="{6A815F90-D8FF-4B2A-86F6-5D5B60F43A92}">
      <dgm:prSet/>
      <dgm:spPr/>
      <dgm:t>
        <a:bodyPr/>
        <a:lstStyle/>
        <a:p>
          <a:pPr latinLnBrk="1"/>
          <a:endParaRPr lang="ko-KR" altLang="en-US"/>
        </a:p>
      </dgm:t>
    </dgm:pt>
    <dgm:pt modelId="{17EA40D2-1E6F-49BC-A78A-BE08176478C3}">
      <dgm:prSet/>
      <dgm:spPr/>
      <dgm:t>
        <a:bodyPr/>
        <a:lstStyle/>
        <a:p>
          <a:pPr latinLnBrk="1"/>
          <a:r>
            <a:rPr lang="en-US" altLang="ko-KR" dirty="0" smtClean="0"/>
            <a:t>2017</a:t>
          </a:r>
          <a:r>
            <a:rPr lang="ko-KR" altLang="en-US" dirty="0" smtClean="0"/>
            <a:t>년 전세계 스포츠</a:t>
          </a:r>
          <a:r>
            <a:rPr lang="en-US" altLang="ko-KR" dirty="0" smtClean="0"/>
            <a:t>-</a:t>
          </a:r>
          <a:r>
            <a:rPr lang="ko-KR" altLang="en-US" dirty="0" smtClean="0"/>
            <a:t>피트니스용 </a:t>
          </a:r>
          <a:r>
            <a:rPr lang="ko-KR" altLang="en-US" dirty="0" err="1" smtClean="0"/>
            <a:t>모바일</a:t>
          </a:r>
          <a:r>
            <a:rPr lang="ko-KR" altLang="en-US" dirty="0" smtClean="0"/>
            <a:t> </a:t>
          </a:r>
          <a:r>
            <a:rPr lang="ko-KR" altLang="en-US" dirty="0" err="1" smtClean="0"/>
            <a:t>앱</a:t>
          </a:r>
          <a:r>
            <a:rPr lang="ko-KR" altLang="en-US" dirty="0" smtClean="0"/>
            <a:t> </a:t>
          </a:r>
          <a:r>
            <a:rPr lang="ko-KR" altLang="en-US" dirty="0" err="1" smtClean="0"/>
            <a:t>다운로드수</a:t>
          </a:r>
          <a:r>
            <a:rPr lang="ko-KR" altLang="en-US" dirty="0" smtClean="0"/>
            <a:t> </a:t>
          </a:r>
          <a:r>
            <a:rPr lang="en-US" altLang="ko-KR" dirty="0" smtClean="0"/>
            <a:t>27</a:t>
          </a:r>
          <a:r>
            <a:rPr lang="ko-KR" altLang="en-US" dirty="0" smtClean="0"/>
            <a:t>조</a:t>
          </a:r>
          <a:endParaRPr lang="ko-KR" altLang="en-US" dirty="0"/>
        </a:p>
      </dgm:t>
    </dgm:pt>
    <dgm:pt modelId="{EBF75BEA-F15D-4D5F-B1EC-3B28829A491B}" type="parTrans" cxnId="{762C1FBA-DF0E-4C2A-B7E4-173E47E004EE}">
      <dgm:prSet/>
      <dgm:spPr/>
      <dgm:t>
        <a:bodyPr/>
        <a:lstStyle/>
        <a:p>
          <a:pPr latinLnBrk="1"/>
          <a:endParaRPr lang="ko-KR" altLang="en-US"/>
        </a:p>
      </dgm:t>
    </dgm:pt>
    <dgm:pt modelId="{4B99CE6E-A43E-460E-B50F-8447FA0B321B}" type="sibTrans" cxnId="{762C1FBA-DF0E-4C2A-B7E4-173E47E004EE}">
      <dgm:prSet/>
      <dgm:spPr/>
      <dgm:t>
        <a:bodyPr/>
        <a:lstStyle/>
        <a:p>
          <a:pPr latinLnBrk="1"/>
          <a:endParaRPr lang="ko-KR" altLang="en-US"/>
        </a:p>
      </dgm:t>
    </dgm:pt>
    <dgm:pt modelId="{727CA491-0CBF-4C77-8D4C-D3FF570A2959}" type="pres">
      <dgm:prSet presAssocID="{76D141BC-9519-4DE3-BE73-E775E173474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0569CB-E13D-4D08-B0B6-FDCD8940A6BB}" type="pres">
      <dgm:prSet presAssocID="{FA451181-FBD7-46B2-B9EF-B11936E72167}" presName="parentLin" presStyleCnt="0"/>
      <dgm:spPr/>
    </dgm:pt>
    <dgm:pt modelId="{97DC9530-25C6-42CA-9424-B54A44BC6999}" type="pres">
      <dgm:prSet presAssocID="{FA451181-FBD7-46B2-B9EF-B11936E72167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85021CF-8694-40A8-962F-BF437A184701}" type="pres">
      <dgm:prSet presAssocID="{FA451181-FBD7-46B2-B9EF-B11936E7216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81A7D0-6529-4E7F-AF28-EC57EE7D4EE4}" type="pres">
      <dgm:prSet presAssocID="{FA451181-FBD7-46B2-B9EF-B11936E72167}" presName="negativeSpace" presStyleCnt="0"/>
      <dgm:spPr/>
    </dgm:pt>
    <dgm:pt modelId="{00A88575-787F-4CDA-A0D2-11ECFE93A05D}" type="pres">
      <dgm:prSet presAssocID="{FA451181-FBD7-46B2-B9EF-B11936E7216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12F65A-9D06-48BA-B039-3B156ABC7A52}" type="pres">
      <dgm:prSet presAssocID="{17A16AD4-7D77-4E61-B8E1-483A901F0D7C}" presName="spaceBetweenRectangles" presStyleCnt="0"/>
      <dgm:spPr/>
    </dgm:pt>
    <dgm:pt modelId="{65FA366B-8CAB-4C0D-BB74-1BF1E4D660FB}" type="pres">
      <dgm:prSet presAssocID="{7C2BF633-262A-466C-9EB1-017FD8EDBAE0}" presName="parentLin" presStyleCnt="0"/>
      <dgm:spPr/>
    </dgm:pt>
    <dgm:pt modelId="{48585CC2-1898-4DB3-BAE8-3B8BDC6BA40A}" type="pres">
      <dgm:prSet presAssocID="{7C2BF633-262A-466C-9EB1-017FD8EDBAE0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4034D5E-8068-494D-A9A3-8E06BB9CBCF6}" type="pres">
      <dgm:prSet presAssocID="{7C2BF633-262A-466C-9EB1-017FD8EDBAE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A33792-21EB-4FC9-B83A-B44647DF9BE8}" type="pres">
      <dgm:prSet presAssocID="{7C2BF633-262A-466C-9EB1-017FD8EDBAE0}" presName="negativeSpace" presStyleCnt="0"/>
      <dgm:spPr/>
    </dgm:pt>
    <dgm:pt modelId="{D274E389-6827-4A6C-875F-4564C68BD886}" type="pres">
      <dgm:prSet presAssocID="{7C2BF633-262A-466C-9EB1-017FD8EDBAE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67DDD8-6599-4E30-B17D-CE04513AAD9F}" type="pres">
      <dgm:prSet presAssocID="{E2CE9839-8E91-46E9-8B56-DC6BF09EBCD9}" presName="spaceBetweenRectangles" presStyleCnt="0"/>
      <dgm:spPr/>
    </dgm:pt>
    <dgm:pt modelId="{38115364-5C4C-4D46-BC71-8EB8E73076A1}" type="pres">
      <dgm:prSet presAssocID="{3C30D4CD-B081-427B-8ACA-B0B5CC04C376}" presName="parentLin" presStyleCnt="0"/>
      <dgm:spPr/>
    </dgm:pt>
    <dgm:pt modelId="{169F91F4-2EBA-46B2-A644-84C2055377EC}" type="pres">
      <dgm:prSet presAssocID="{3C30D4CD-B081-427B-8ACA-B0B5CC04C376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D20D685-CEEF-4F4F-96AF-CE2D499C35F8}" type="pres">
      <dgm:prSet presAssocID="{3C30D4CD-B081-427B-8ACA-B0B5CC04C37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FE8782-D50D-4C44-9CBA-CB42736D58EA}" type="pres">
      <dgm:prSet presAssocID="{3C30D4CD-B081-427B-8ACA-B0B5CC04C376}" presName="negativeSpace" presStyleCnt="0"/>
      <dgm:spPr/>
    </dgm:pt>
    <dgm:pt modelId="{DD553160-51EF-4F25-ADC7-1A82286DBE14}" type="pres">
      <dgm:prSet presAssocID="{3C30D4CD-B081-427B-8ACA-B0B5CC04C37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62C1FBA-DF0E-4C2A-B7E4-173E47E004EE}" srcId="{FA451181-FBD7-46B2-B9EF-B11936E72167}" destId="{17EA40D2-1E6F-49BC-A78A-BE08176478C3}" srcOrd="3" destOrd="0" parTransId="{EBF75BEA-F15D-4D5F-B1EC-3B28829A491B}" sibTransId="{4B99CE6E-A43E-460E-B50F-8447FA0B321B}"/>
    <dgm:cxn modelId="{682E6CB6-D661-4F46-8927-33DA6E7307AC}" srcId="{76D141BC-9519-4DE3-BE73-E775E173474D}" destId="{7C2BF633-262A-466C-9EB1-017FD8EDBAE0}" srcOrd="1" destOrd="0" parTransId="{C274BDBD-DA03-4F72-9E78-1D5FF6F7E4BB}" sibTransId="{E2CE9839-8E91-46E9-8B56-DC6BF09EBCD9}"/>
    <dgm:cxn modelId="{DE40D797-BD6A-40B0-A36B-C070E2ADEC6F}" type="presOf" srcId="{FA451181-FBD7-46B2-B9EF-B11936E72167}" destId="{97DC9530-25C6-42CA-9424-B54A44BC6999}" srcOrd="0" destOrd="0" presId="urn:microsoft.com/office/officeart/2005/8/layout/list1"/>
    <dgm:cxn modelId="{6A815F90-D8FF-4B2A-86F6-5D5B60F43A92}" srcId="{3C30D4CD-B081-427B-8ACA-B0B5CC04C376}" destId="{2BB5B719-5D53-4706-ACFE-4725BDDB8A39}" srcOrd="1" destOrd="0" parTransId="{8657E21A-59FD-44BA-8F8D-E9EBD06D4EE2}" sibTransId="{B4A3CD0B-DFD7-43F9-AF66-3198B5ECAE47}"/>
    <dgm:cxn modelId="{622CD2B4-C1BB-406A-97AF-584F4B25977B}" type="presOf" srcId="{2BB5B719-5D53-4706-ACFE-4725BDDB8A39}" destId="{DD553160-51EF-4F25-ADC7-1A82286DBE14}" srcOrd="0" destOrd="1" presId="urn:microsoft.com/office/officeart/2005/8/layout/list1"/>
    <dgm:cxn modelId="{6CD60D59-BBBD-418C-BA64-83C28D8B6B42}" type="presOf" srcId="{A96485E8-5601-4C56-A83B-2A0B21B08EA4}" destId="{00A88575-787F-4CDA-A0D2-11ECFE93A05D}" srcOrd="0" destOrd="2" presId="urn:microsoft.com/office/officeart/2005/8/layout/list1"/>
    <dgm:cxn modelId="{EF67BB25-0934-4EF7-AB17-87FF1C6DBAAC}" type="presOf" srcId="{7C2BF633-262A-466C-9EB1-017FD8EDBAE0}" destId="{E4034D5E-8068-494D-A9A3-8E06BB9CBCF6}" srcOrd="1" destOrd="0" presId="urn:microsoft.com/office/officeart/2005/8/layout/list1"/>
    <dgm:cxn modelId="{713AEB24-AD63-4FDE-A3E1-D03F74348F11}" type="presOf" srcId="{3C30D4CD-B081-427B-8ACA-B0B5CC04C376}" destId="{7D20D685-CEEF-4F4F-96AF-CE2D499C35F8}" srcOrd="1" destOrd="0" presId="urn:microsoft.com/office/officeart/2005/8/layout/list1"/>
    <dgm:cxn modelId="{E734AABB-3861-4978-95ED-6ADA07C3C24E}" type="presOf" srcId="{FA451181-FBD7-46B2-B9EF-B11936E72167}" destId="{085021CF-8694-40A8-962F-BF437A184701}" srcOrd="1" destOrd="0" presId="urn:microsoft.com/office/officeart/2005/8/layout/list1"/>
    <dgm:cxn modelId="{1DD9BF68-F2CA-46DB-BFA8-EDE4610B6D4F}" type="presOf" srcId="{17EA40D2-1E6F-49BC-A78A-BE08176478C3}" destId="{00A88575-787F-4CDA-A0D2-11ECFE93A05D}" srcOrd="0" destOrd="3" presId="urn:microsoft.com/office/officeart/2005/8/layout/list1"/>
    <dgm:cxn modelId="{AB100425-75BB-4E5D-A4C2-076FE2BC371B}" type="presOf" srcId="{F007F382-37ED-437F-B78C-DCC7009E795B}" destId="{D274E389-6827-4A6C-875F-4564C68BD886}" srcOrd="0" destOrd="1" presId="urn:microsoft.com/office/officeart/2005/8/layout/list1"/>
    <dgm:cxn modelId="{E651E0D9-4868-4461-98E8-3AFC1AC903FB}" srcId="{FA451181-FBD7-46B2-B9EF-B11936E72167}" destId="{A96485E8-5601-4C56-A83B-2A0B21B08EA4}" srcOrd="2" destOrd="0" parTransId="{5498F97F-593A-437A-A6B5-21881DF4B03A}" sibTransId="{04B201C6-8D5F-4575-A222-D246173E4D04}"/>
    <dgm:cxn modelId="{43F93BEA-402B-466C-A802-80FC7DB77125}" srcId="{FA451181-FBD7-46B2-B9EF-B11936E72167}" destId="{54787781-8046-4DDC-BF82-95E76D64C87D}" srcOrd="0" destOrd="0" parTransId="{A02A8CA7-1891-485C-B4A5-64EB09B4ED17}" sibTransId="{340E853F-C2E7-4822-B96E-15B6C19371C0}"/>
    <dgm:cxn modelId="{C11DCFE2-77AE-47D3-A9BC-2C3E5C1D2457}" srcId="{76D141BC-9519-4DE3-BE73-E775E173474D}" destId="{FA451181-FBD7-46B2-B9EF-B11936E72167}" srcOrd="0" destOrd="0" parTransId="{1979F06F-741D-4FA9-83F5-D17AB31F0310}" sibTransId="{17A16AD4-7D77-4E61-B8E1-483A901F0D7C}"/>
    <dgm:cxn modelId="{6B949643-0E31-4845-9F43-CE4BE2809294}" srcId="{FA451181-FBD7-46B2-B9EF-B11936E72167}" destId="{B9C1E2C1-B966-4BE8-AB85-EB71BCD79ABA}" srcOrd="1" destOrd="0" parTransId="{EC191F56-7C19-401E-A26D-864D6F6376B9}" sibTransId="{1B202F24-26B8-445A-A685-F67E45AFFCF9}"/>
    <dgm:cxn modelId="{24ECCCCF-6E5C-48C6-A21B-75B6D9CCEFEA}" srcId="{3C30D4CD-B081-427B-8ACA-B0B5CC04C376}" destId="{E6C1FB06-1DFC-4DFF-89D6-CB28BDA213DC}" srcOrd="0" destOrd="0" parTransId="{28A9523C-02B2-4E80-BCE4-1675AF287CF9}" sibTransId="{8F1463C1-5F35-43BB-9081-73DF68D982F3}"/>
    <dgm:cxn modelId="{ECB0F062-7431-4CC8-8AAC-DFE7DE295A64}" type="presOf" srcId="{54787781-8046-4DDC-BF82-95E76D64C87D}" destId="{00A88575-787F-4CDA-A0D2-11ECFE93A05D}" srcOrd="0" destOrd="0" presId="urn:microsoft.com/office/officeart/2005/8/layout/list1"/>
    <dgm:cxn modelId="{65E993C5-9435-42C8-8BB7-5322A5392343}" type="presOf" srcId="{E6C1FB06-1DFC-4DFF-89D6-CB28BDA213DC}" destId="{DD553160-51EF-4F25-ADC7-1A82286DBE14}" srcOrd="0" destOrd="0" presId="urn:microsoft.com/office/officeart/2005/8/layout/list1"/>
    <dgm:cxn modelId="{AC84B5FA-A74E-43D0-9D53-C97F8EC868CA}" type="presOf" srcId="{76D141BC-9519-4DE3-BE73-E775E173474D}" destId="{727CA491-0CBF-4C77-8D4C-D3FF570A2959}" srcOrd="0" destOrd="0" presId="urn:microsoft.com/office/officeart/2005/8/layout/list1"/>
    <dgm:cxn modelId="{4BF03F36-1B3D-4424-A07C-0144F79021C6}" type="presOf" srcId="{B9C1E2C1-B966-4BE8-AB85-EB71BCD79ABA}" destId="{00A88575-787F-4CDA-A0D2-11ECFE93A05D}" srcOrd="0" destOrd="1" presId="urn:microsoft.com/office/officeart/2005/8/layout/list1"/>
    <dgm:cxn modelId="{B3416446-65AE-47BF-B5F3-38A5103D1361}" type="presOf" srcId="{3C30D4CD-B081-427B-8ACA-B0B5CC04C376}" destId="{169F91F4-2EBA-46B2-A644-84C2055377EC}" srcOrd="0" destOrd="0" presId="urn:microsoft.com/office/officeart/2005/8/layout/list1"/>
    <dgm:cxn modelId="{6224819C-D8CE-4CC2-8BC6-514A9FF95DF3}" srcId="{7C2BF633-262A-466C-9EB1-017FD8EDBAE0}" destId="{8FBC79A5-4E0B-4DB9-940A-A11654822767}" srcOrd="0" destOrd="0" parTransId="{CC4F21CB-9F3A-4F68-A862-0606234F5164}" sibTransId="{2FDBCEDF-C16D-4C0D-901D-32A9014E7438}"/>
    <dgm:cxn modelId="{EDA05074-C455-4AE2-8137-7CD15C51DE12}" type="presOf" srcId="{7C2BF633-262A-466C-9EB1-017FD8EDBAE0}" destId="{48585CC2-1898-4DB3-BAE8-3B8BDC6BA40A}" srcOrd="0" destOrd="0" presId="urn:microsoft.com/office/officeart/2005/8/layout/list1"/>
    <dgm:cxn modelId="{A89271CB-A59F-4485-9E39-562841D1821D}" srcId="{76D141BC-9519-4DE3-BE73-E775E173474D}" destId="{3C30D4CD-B081-427B-8ACA-B0B5CC04C376}" srcOrd="2" destOrd="0" parTransId="{CD9CC19A-135C-4ADA-BD12-EF6D93D8C633}" sibTransId="{2B998C52-B726-42C3-A348-83E883C1B4CA}"/>
    <dgm:cxn modelId="{5D65CA60-C898-4598-9714-782D5C20FBE1}" srcId="{7C2BF633-262A-466C-9EB1-017FD8EDBAE0}" destId="{F007F382-37ED-437F-B78C-DCC7009E795B}" srcOrd="1" destOrd="0" parTransId="{47803028-C2C8-4913-8E96-0DEBE114E05A}" sibTransId="{621AF42D-B0BF-48F9-81B0-59B87874577B}"/>
    <dgm:cxn modelId="{F8BDEB69-8FDA-4A07-A4EE-BFBBA3627B23}" type="presOf" srcId="{8FBC79A5-4E0B-4DB9-940A-A11654822767}" destId="{D274E389-6827-4A6C-875F-4564C68BD886}" srcOrd="0" destOrd="0" presId="urn:microsoft.com/office/officeart/2005/8/layout/list1"/>
    <dgm:cxn modelId="{7C7E9EF0-9874-4781-9EE4-BDD4F2E3B437}" type="presParOf" srcId="{727CA491-0CBF-4C77-8D4C-D3FF570A2959}" destId="{800569CB-E13D-4D08-B0B6-FDCD8940A6BB}" srcOrd="0" destOrd="0" presId="urn:microsoft.com/office/officeart/2005/8/layout/list1"/>
    <dgm:cxn modelId="{6036A02F-6FC3-4DD5-8773-143AAC00557E}" type="presParOf" srcId="{800569CB-E13D-4D08-B0B6-FDCD8940A6BB}" destId="{97DC9530-25C6-42CA-9424-B54A44BC6999}" srcOrd="0" destOrd="0" presId="urn:microsoft.com/office/officeart/2005/8/layout/list1"/>
    <dgm:cxn modelId="{34DB2519-F7B0-43A8-95D0-623EA32287E1}" type="presParOf" srcId="{800569CB-E13D-4D08-B0B6-FDCD8940A6BB}" destId="{085021CF-8694-40A8-962F-BF437A184701}" srcOrd="1" destOrd="0" presId="urn:microsoft.com/office/officeart/2005/8/layout/list1"/>
    <dgm:cxn modelId="{B9BF88F6-CA04-4B1A-B90A-8E4B7BCA1BAD}" type="presParOf" srcId="{727CA491-0CBF-4C77-8D4C-D3FF570A2959}" destId="{D581A7D0-6529-4E7F-AF28-EC57EE7D4EE4}" srcOrd="1" destOrd="0" presId="urn:microsoft.com/office/officeart/2005/8/layout/list1"/>
    <dgm:cxn modelId="{6EF02D7D-E496-4642-8C9F-791024257E56}" type="presParOf" srcId="{727CA491-0CBF-4C77-8D4C-D3FF570A2959}" destId="{00A88575-787F-4CDA-A0D2-11ECFE93A05D}" srcOrd="2" destOrd="0" presId="urn:microsoft.com/office/officeart/2005/8/layout/list1"/>
    <dgm:cxn modelId="{04557B91-EFC9-4224-9377-2DB2138AC08F}" type="presParOf" srcId="{727CA491-0CBF-4C77-8D4C-D3FF570A2959}" destId="{5E12F65A-9D06-48BA-B039-3B156ABC7A52}" srcOrd="3" destOrd="0" presId="urn:microsoft.com/office/officeart/2005/8/layout/list1"/>
    <dgm:cxn modelId="{C54699DD-E8AA-451C-9D0E-88D9540E5341}" type="presParOf" srcId="{727CA491-0CBF-4C77-8D4C-D3FF570A2959}" destId="{65FA366B-8CAB-4C0D-BB74-1BF1E4D660FB}" srcOrd="4" destOrd="0" presId="urn:microsoft.com/office/officeart/2005/8/layout/list1"/>
    <dgm:cxn modelId="{295A8C93-DC81-4A61-A913-41DB58DC488D}" type="presParOf" srcId="{65FA366B-8CAB-4C0D-BB74-1BF1E4D660FB}" destId="{48585CC2-1898-4DB3-BAE8-3B8BDC6BA40A}" srcOrd="0" destOrd="0" presId="urn:microsoft.com/office/officeart/2005/8/layout/list1"/>
    <dgm:cxn modelId="{5AA5E8D5-CF58-43EA-ADB5-B713F476C947}" type="presParOf" srcId="{65FA366B-8CAB-4C0D-BB74-1BF1E4D660FB}" destId="{E4034D5E-8068-494D-A9A3-8E06BB9CBCF6}" srcOrd="1" destOrd="0" presId="urn:microsoft.com/office/officeart/2005/8/layout/list1"/>
    <dgm:cxn modelId="{B95646AF-CB9D-468C-9B1D-67ED253B2907}" type="presParOf" srcId="{727CA491-0CBF-4C77-8D4C-D3FF570A2959}" destId="{B4A33792-21EB-4FC9-B83A-B44647DF9BE8}" srcOrd="5" destOrd="0" presId="urn:microsoft.com/office/officeart/2005/8/layout/list1"/>
    <dgm:cxn modelId="{B7DD0B73-2E82-472C-9EA2-4C9516AA3E3B}" type="presParOf" srcId="{727CA491-0CBF-4C77-8D4C-D3FF570A2959}" destId="{D274E389-6827-4A6C-875F-4564C68BD886}" srcOrd="6" destOrd="0" presId="urn:microsoft.com/office/officeart/2005/8/layout/list1"/>
    <dgm:cxn modelId="{07759B67-E606-4A84-B294-F16C857654A8}" type="presParOf" srcId="{727CA491-0CBF-4C77-8D4C-D3FF570A2959}" destId="{0C67DDD8-6599-4E30-B17D-CE04513AAD9F}" srcOrd="7" destOrd="0" presId="urn:microsoft.com/office/officeart/2005/8/layout/list1"/>
    <dgm:cxn modelId="{A8A97329-1027-4BE0-9B8D-33308ACAAADE}" type="presParOf" srcId="{727CA491-0CBF-4C77-8D4C-D3FF570A2959}" destId="{38115364-5C4C-4D46-BC71-8EB8E73076A1}" srcOrd="8" destOrd="0" presId="urn:microsoft.com/office/officeart/2005/8/layout/list1"/>
    <dgm:cxn modelId="{F190E1B8-7851-43FA-B865-4AEC6DD09380}" type="presParOf" srcId="{38115364-5C4C-4D46-BC71-8EB8E73076A1}" destId="{169F91F4-2EBA-46B2-A644-84C2055377EC}" srcOrd="0" destOrd="0" presId="urn:microsoft.com/office/officeart/2005/8/layout/list1"/>
    <dgm:cxn modelId="{555E38B2-FFDC-4E41-BF41-3E26FF8C3F99}" type="presParOf" srcId="{38115364-5C4C-4D46-BC71-8EB8E73076A1}" destId="{7D20D685-CEEF-4F4F-96AF-CE2D499C35F8}" srcOrd="1" destOrd="0" presId="urn:microsoft.com/office/officeart/2005/8/layout/list1"/>
    <dgm:cxn modelId="{07E8A79E-F2BE-4AFF-B588-5EB454F9C283}" type="presParOf" srcId="{727CA491-0CBF-4C77-8D4C-D3FF570A2959}" destId="{ABFE8782-D50D-4C44-9CBA-CB42736D58EA}" srcOrd="9" destOrd="0" presId="urn:microsoft.com/office/officeart/2005/8/layout/list1"/>
    <dgm:cxn modelId="{F347177D-A04B-4CEA-9396-7B031AEAE463}" type="presParOf" srcId="{727CA491-0CBF-4C77-8D4C-D3FF570A2959}" destId="{DD553160-51EF-4F25-ADC7-1A82286DBE1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D06206E-DCE7-4A73-8402-D77794A33D7C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194E9C75-97C5-4DEA-8071-4D6AAB6EDE2F}">
      <dgm:prSet phldrT="[텍스트]" custT="1"/>
      <dgm:spPr/>
      <dgm:t>
        <a:bodyPr/>
        <a:lstStyle/>
        <a:p>
          <a:pPr latinLnBrk="1"/>
          <a:r>
            <a:rPr lang="ko-KR" altLang="en-US" sz="2000" dirty="0" err="1" smtClean="0"/>
            <a:t>바디온의</a:t>
          </a:r>
          <a:r>
            <a:rPr lang="ko-KR" altLang="en-US" sz="2000" dirty="0" smtClean="0"/>
            <a:t> </a:t>
          </a:r>
          <a:r>
            <a:rPr lang="ko-KR" altLang="en-US" sz="2000" dirty="0" err="1" smtClean="0"/>
            <a:t>헬로</a:t>
          </a:r>
          <a:r>
            <a:rPr lang="ko-KR" altLang="en-US" sz="2000" dirty="0" smtClean="0"/>
            <a:t> </a:t>
          </a:r>
          <a:r>
            <a:rPr lang="ko-KR" altLang="en-US" sz="2000" dirty="0" err="1" smtClean="0"/>
            <a:t>마이코치</a:t>
          </a:r>
          <a:endParaRPr lang="ko-KR" altLang="en-US" sz="2000" dirty="0"/>
        </a:p>
      </dgm:t>
    </dgm:pt>
    <dgm:pt modelId="{D267BF27-0D5F-4A9E-8651-EFB6EDDDDBF7}" type="parTrans" cxnId="{12C97FF9-FEB1-4642-95F1-A27D42A9F193}">
      <dgm:prSet/>
      <dgm:spPr/>
      <dgm:t>
        <a:bodyPr/>
        <a:lstStyle/>
        <a:p>
          <a:pPr latinLnBrk="1"/>
          <a:endParaRPr lang="ko-KR" altLang="en-US"/>
        </a:p>
      </dgm:t>
    </dgm:pt>
    <dgm:pt modelId="{61E48472-A8B9-43CB-A6DF-97AF37481F77}" type="sibTrans" cxnId="{12C97FF9-FEB1-4642-95F1-A27D42A9F193}">
      <dgm:prSet/>
      <dgm:spPr/>
      <dgm:t>
        <a:bodyPr/>
        <a:lstStyle/>
        <a:p>
          <a:pPr latinLnBrk="1"/>
          <a:endParaRPr lang="ko-KR" altLang="en-US"/>
        </a:p>
      </dgm:t>
    </dgm:pt>
    <dgm:pt modelId="{6F1A7E94-2098-4936-BBA1-3451AD5D25A2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Match Up</a:t>
          </a:r>
          <a:endParaRPr lang="ko-KR" altLang="en-US" sz="2400" dirty="0"/>
        </a:p>
      </dgm:t>
    </dgm:pt>
    <dgm:pt modelId="{80196C47-E4F5-4AA9-ABEE-D670229DEFFC}" type="parTrans" cxnId="{486D98CE-C7F4-407A-995E-19543F6324A8}">
      <dgm:prSet/>
      <dgm:spPr/>
      <dgm:t>
        <a:bodyPr/>
        <a:lstStyle/>
        <a:p>
          <a:pPr latinLnBrk="1"/>
          <a:endParaRPr lang="ko-KR" altLang="en-US"/>
        </a:p>
      </dgm:t>
    </dgm:pt>
    <dgm:pt modelId="{F59CB29B-36AA-438D-9D52-68B112AD1CED}" type="sibTrans" cxnId="{486D98CE-C7F4-407A-995E-19543F6324A8}">
      <dgm:prSet/>
      <dgm:spPr/>
      <dgm:t>
        <a:bodyPr/>
        <a:lstStyle/>
        <a:p>
          <a:pPr latinLnBrk="1"/>
          <a:endParaRPr lang="ko-KR" altLang="en-US"/>
        </a:p>
      </dgm:t>
    </dgm:pt>
    <dgm:pt modelId="{BD33F56E-20D5-4CC8-9B56-622B6B735566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헬스온</a:t>
          </a:r>
          <a:endParaRPr lang="ko-KR" altLang="en-US" sz="2400" dirty="0"/>
        </a:p>
      </dgm:t>
    </dgm:pt>
    <dgm:pt modelId="{0192A117-603E-440F-A09D-599AE4E139CA}" type="parTrans" cxnId="{ADD20269-63A1-454D-B22E-B47CC6D1BC6A}">
      <dgm:prSet/>
      <dgm:spPr/>
      <dgm:t>
        <a:bodyPr/>
        <a:lstStyle/>
        <a:p>
          <a:pPr latinLnBrk="1"/>
          <a:endParaRPr lang="ko-KR" altLang="en-US"/>
        </a:p>
      </dgm:t>
    </dgm:pt>
    <dgm:pt modelId="{7057883B-8CE4-4F62-AD34-E7A5EF3305F8}" type="sibTrans" cxnId="{ADD20269-63A1-454D-B22E-B47CC6D1BC6A}">
      <dgm:prSet/>
      <dgm:spPr/>
      <dgm:t>
        <a:bodyPr/>
        <a:lstStyle/>
        <a:p>
          <a:pPr latinLnBrk="1"/>
          <a:endParaRPr lang="ko-KR" altLang="en-US"/>
        </a:p>
      </dgm:t>
    </dgm:pt>
    <dgm:pt modelId="{819C65D5-151C-40FE-BFB7-C1DAE1DC491C}">
      <dgm:prSet phldrT="[텍스트]" custT="1"/>
      <dgm:spPr/>
      <dgm:t>
        <a:bodyPr/>
        <a:lstStyle/>
        <a:p>
          <a:pPr latinLnBrk="1"/>
          <a:r>
            <a:rPr lang="en-US" altLang="ko-KR" sz="2400" dirty="0" err="1" smtClean="0"/>
            <a:t>Noom</a:t>
          </a:r>
          <a:endParaRPr lang="ko-KR" altLang="en-US" sz="2400" dirty="0"/>
        </a:p>
      </dgm:t>
    </dgm:pt>
    <dgm:pt modelId="{BBC3A5F1-2098-4B2C-ABA5-7D2762C66C15}" type="parTrans" cxnId="{01D43677-9AE3-4C4B-9D51-3FFE49686DED}">
      <dgm:prSet/>
      <dgm:spPr/>
      <dgm:t>
        <a:bodyPr/>
        <a:lstStyle/>
        <a:p>
          <a:pPr latinLnBrk="1"/>
          <a:endParaRPr lang="ko-KR" altLang="en-US"/>
        </a:p>
      </dgm:t>
    </dgm:pt>
    <dgm:pt modelId="{FC049841-B217-420C-B86E-8505033C16A9}" type="sibTrans" cxnId="{01D43677-9AE3-4C4B-9D51-3FFE49686DED}">
      <dgm:prSet/>
      <dgm:spPr/>
      <dgm:t>
        <a:bodyPr/>
        <a:lstStyle/>
        <a:p>
          <a:pPr latinLnBrk="1"/>
          <a:endParaRPr lang="ko-KR" altLang="en-US"/>
        </a:p>
      </dgm:t>
    </dgm:pt>
    <dgm:pt modelId="{41B9646E-4647-4E30-803F-ADD312C19752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/>
            <a:t>다이어터</a:t>
          </a:r>
          <a:endParaRPr lang="ko-KR" altLang="en-US" sz="2400" dirty="0"/>
        </a:p>
      </dgm:t>
    </dgm:pt>
    <dgm:pt modelId="{AAD3B9DF-33A9-4F40-BC0F-5DC98FCFDC0C}" type="parTrans" cxnId="{28000B88-1FB8-4E50-AD7B-3FE0C5E45DAF}">
      <dgm:prSet/>
      <dgm:spPr/>
      <dgm:t>
        <a:bodyPr/>
        <a:lstStyle/>
        <a:p>
          <a:pPr latinLnBrk="1"/>
          <a:endParaRPr lang="ko-KR" altLang="en-US"/>
        </a:p>
      </dgm:t>
    </dgm:pt>
    <dgm:pt modelId="{2DD86043-3DD4-42AE-8739-2991D56C2C62}" type="sibTrans" cxnId="{28000B88-1FB8-4E50-AD7B-3FE0C5E45DAF}">
      <dgm:prSet/>
      <dgm:spPr/>
      <dgm:t>
        <a:bodyPr/>
        <a:lstStyle/>
        <a:p>
          <a:pPr latinLnBrk="1"/>
          <a:endParaRPr lang="ko-KR" altLang="en-US"/>
        </a:p>
      </dgm:t>
    </dgm:pt>
    <dgm:pt modelId="{F4E66A00-BC3E-4EA0-9BFE-72C59EE49303}">
      <dgm:prSet/>
      <dgm:spPr/>
      <dgm:t>
        <a:bodyPr/>
        <a:lstStyle/>
        <a:p>
          <a:pPr latinLnBrk="1"/>
          <a:endParaRPr lang="ko-KR" altLang="en-US" dirty="0"/>
        </a:p>
      </dgm:t>
    </dgm:pt>
    <dgm:pt modelId="{253CB893-058E-4071-B088-7426D2C41285}" type="parTrans" cxnId="{F2BF48FD-8145-4335-98F1-60EEB2B7A44F}">
      <dgm:prSet/>
      <dgm:spPr/>
      <dgm:t>
        <a:bodyPr/>
        <a:lstStyle/>
        <a:p>
          <a:pPr latinLnBrk="1"/>
          <a:endParaRPr lang="ko-KR" altLang="en-US"/>
        </a:p>
      </dgm:t>
    </dgm:pt>
    <dgm:pt modelId="{0E4FD212-398B-463C-920B-B2A0B7808652}" type="sibTrans" cxnId="{F2BF48FD-8145-4335-98F1-60EEB2B7A44F}">
      <dgm:prSet/>
      <dgm:spPr/>
      <dgm:t>
        <a:bodyPr/>
        <a:lstStyle/>
        <a:p>
          <a:pPr latinLnBrk="1"/>
          <a:endParaRPr lang="ko-KR" altLang="en-US"/>
        </a:p>
      </dgm:t>
    </dgm:pt>
    <dgm:pt modelId="{3AE3D7CB-595E-4919-A37D-A25D738D95A1}">
      <dgm:prSet/>
      <dgm:spPr/>
      <dgm:t>
        <a:bodyPr/>
        <a:lstStyle/>
        <a:p>
          <a:pPr latinLnBrk="1"/>
          <a:endParaRPr lang="ko-KR" altLang="en-US" dirty="0"/>
        </a:p>
      </dgm:t>
    </dgm:pt>
    <dgm:pt modelId="{6917E667-D4AB-40A8-8FEA-7E50FFD1EABD}" type="parTrans" cxnId="{60648863-46CC-4280-89B3-92D70129DC80}">
      <dgm:prSet/>
      <dgm:spPr/>
      <dgm:t>
        <a:bodyPr/>
        <a:lstStyle/>
        <a:p>
          <a:pPr latinLnBrk="1"/>
          <a:endParaRPr lang="ko-KR" altLang="en-US"/>
        </a:p>
      </dgm:t>
    </dgm:pt>
    <dgm:pt modelId="{662F51AA-AF14-4D07-80A4-A81D131CF334}" type="sibTrans" cxnId="{60648863-46CC-4280-89B3-92D70129DC80}">
      <dgm:prSet/>
      <dgm:spPr/>
      <dgm:t>
        <a:bodyPr/>
        <a:lstStyle/>
        <a:p>
          <a:pPr latinLnBrk="1"/>
          <a:endParaRPr lang="ko-KR" altLang="en-US"/>
        </a:p>
      </dgm:t>
    </dgm:pt>
    <dgm:pt modelId="{F62ED464-1CCD-43C3-A26C-C688E7660B56}">
      <dgm:prSet/>
      <dgm:spPr/>
      <dgm:t>
        <a:bodyPr/>
        <a:lstStyle/>
        <a:p>
          <a:pPr latinLnBrk="1"/>
          <a:endParaRPr lang="ko-KR" altLang="en-US" dirty="0"/>
        </a:p>
      </dgm:t>
    </dgm:pt>
    <dgm:pt modelId="{798709A7-466E-4786-9193-0147799696B9}" type="parTrans" cxnId="{13B82873-DFFB-475B-9EA0-8B5C7467A9FB}">
      <dgm:prSet/>
      <dgm:spPr/>
      <dgm:t>
        <a:bodyPr/>
        <a:lstStyle/>
        <a:p>
          <a:pPr latinLnBrk="1"/>
          <a:endParaRPr lang="ko-KR" altLang="en-US"/>
        </a:p>
      </dgm:t>
    </dgm:pt>
    <dgm:pt modelId="{FBD06CF0-C97E-43B3-8EFA-88EAA1DD15CC}" type="sibTrans" cxnId="{13B82873-DFFB-475B-9EA0-8B5C7467A9FB}">
      <dgm:prSet/>
      <dgm:spPr/>
      <dgm:t>
        <a:bodyPr/>
        <a:lstStyle/>
        <a:p>
          <a:pPr latinLnBrk="1"/>
          <a:endParaRPr lang="ko-KR" altLang="en-US"/>
        </a:p>
      </dgm:t>
    </dgm:pt>
    <dgm:pt modelId="{3F0492B7-518A-46BA-AA73-86E4A9B8D9B1}" type="pres">
      <dgm:prSet presAssocID="{8D06206E-DCE7-4A73-8402-D77794A33D7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FB3ED2-C027-4DB2-9CF2-0F8209A7DDEA}" type="pres">
      <dgm:prSet presAssocID="{194E9C75-97C5-4DEA-8071-4D6AAB6EDE2F}" presName="parentLin" presStyleCnt="0"/>
      <dgm:spPr/>
    </dgm:pt>
    <dgm:pt modelId="{992EC633-8FA8-452E-8487-2ED2AF0C9308}" type="pres">
      <dgm:prSet presAssocID="{194E9C75-97C5-4DEA-8071-4D6AAB6EDE2F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21066240-1C3F-4F44-A625-0DA60EB85D62}" type="pres">
      <dgm:prSet presAssocID="{194E9C75-97C5-4DEA-8071-4D6AAB6EDE2F}" presName="parentText" presStyleLbl="node1" presStyleIdx="0" presStyleCnt="5" custScaleX="61482" custScaleY="40011" custLinFactNeighborX="-100000" custLinFactNeighborY="-1513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D4A4D7-39E7-4118-BB0D-8B1ED52BFA7F}" type="pres">
      <dgm:prSet presAssocID="{194E9C75-97C5-4DEA-8071-4D6AAB6EDE2F}" presName="negativeSpace" presStyleCnt="0"/>
      <dgm:spPr/>
    </dgm:pt>
    <dgm:pt modelId="{C09E5A9C-2229-4BB4-A47B-B7770E9F7977}" type="pres">
      <dgm:prSet presAssocID="{194E9C75-97C5-4DEA-8071-4D6AAB6EDE2F}" presName="childText" presStyleLbl="conFgAcc1" presStyleIdx="0" presStyleCnt="5" custScaleY="88884" custLinFactNeighborY="1216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3F943B-5B3E-4571-ABBE-F58295C2A40C}" type="pres">
      <dgm:prSet presAssocID="{61E48472-A8B9-43CB-A6DF-97AF37481F77}" presName="spaceBetweenRectangles" presStyleCnt="0"/>
      <dgm:spPr/>
    </dgm:pt>
    <dgm:pt modelId="{3427DF3C-12DC-49B8-B2CF-1C1EBA633975}" type="pres">
      <dgm:prSet presAssocID="{6F1A7E94-2098-4936-BBA1-3451AD5D25A2}" presName="parentLin" presStyleCnt="0"/>
      <dgm:spPr/>
    </dgm:pt>
    <dgm:pt modelId="{8BA124AE-C350-4496-8EB1-CFF4C87E3084}" type="pres">
      <dgm:prSet presAssocID="{6F1A7E94-2098-4936-BBA1-3451AD5D25A2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2C05315D-BDCC-4BE4-9736-3DCBF0812178}" type="pres">
      <dgm:prSet presAssocID="{6F1A7E94-2098-4936-BBA1-3451AD5D25A2}" presName="parentText" presStyleLbl="node1" presStyleIdx="1" presStyleCnt="5" custScaleX="61482" custScaleY="40011" custLinFactNeighborX="-100000" custLinFactNeighborY="-1360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7E5785-8027-4FC0-ACEE-58768E57322F}" type="pres">
      <dgm:prSet presAssocID="{6F1A7E94-2098-4936-BBA1-3451AD5D25A2}" presName="negativeSpace" presStyleCnt="0"/>
      <dgm:spPr/>
    </dgm:pt>
    <dgm:pt modelId="{78BFD57D-4AA6-4C55-A0C1-F06AD90BB2CD}" type="pres">
      <dgm:prSet presAssocID="{6F1A7E94-2098-4936-BBA1-3451AD5D25A2}" presName="childText" presStyleLbl="conFgAcc1" presStyleIdx="1" presStyleCnt="5" custScaleY="87096" custLinFactNeighborY="1625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3259BE-1715-4D59-BE1B-143618F0DAF2}" type="pres">
      <dgm:prSet presAssocID="{F59CB29B-36AA-438D-9D52-68B112AD1CED}" presName="spaceBetweenRectangles" presStyleCnt="0"/>
      <dgm:spPr/>
    </dgm:pt>
    <dgm:pt modelId="{51036F78-529E-4351-A02B-9B71EE84A1A4}" type="pres">
      <dgm:prSet presAssocID="{BD33F56E-20D5-4CC8-9B56-622B6B735566}" presName="parentLin" presStyleCnt="0"/>
      <dgm:spPr/>
    </dgm:pt>
    <dgm:pt modelId="{1D7431CA-3D0F-4DBF-9227-C0C430575837}" type="pres">
      <dgm:prSet presAssocID="{BD33F56E-20D5-4CC8-9B56-622B6B735566}" presName="parentLeftMargin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E91F33AA-9CD3-47E9-8800-68F5002C6126}" type="pres">
      <dgm:prSet presAssocID="{BD33F56E-20D5-4CC8-9B56-622B6B735566}" presName="parentText" presStyleLbl="node1" presStyleIdx="2" presStyleCnt="5" custScaleX="61482" custScaleY="40011" custLinFactNeighborX="-100000" custLinFactNeighborY="-441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CBDB92-3FF4-404D-A263-AE1111C1A2EF}" type="pres">
      <dgm:prSet presAssocID="{BD33F56E-20D5-4CC8-9B56-622B6B735566}" presName="negativeSpace" presStyleCnt="0"/>
      <dgm:spPr/>
    </dgm:pt>
    <dgm:pt modelId="{003392E3-A2EB-42F2-BA72-5E737726168C}" type="pres">
      <dgm:prSet presAssocID="{BD33F56E-20D5-4CC8-9B56-622B6B735566}" presName="childText" presStyleLbl="conFgAcc1" presStyleIdx="2" presStyleCnt="5" custScaleY="95850" custLinFactNeighborY="3293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C60900-0E47-4694-8BB7-293A384DD392}" type="pres">
      <dgm:prSet presAssocID="{7057883B-8CE4-4F62-AD34-E7A5EF3305F8}" presName="spaceBetweenRectangles" presStyleCnt="0"/>
      <dgm:spPr/>
    </dgm:pt>
    <dgm:pt modelId="{D8B1A391-47DB-4D48-9C4F-EC32A1887D51}" type="pres">
      <dgm:prSet presAssocID="{819C65D5-151C-40FE-BFB7-C1DAE1DC491C}" presName="parentLin" presStyleCnt="0"/>
      <dgm:spPr/>
    </dgm:pt>
    <dgm:pt modelId="{8AC22DA4-C8FC-4632-953E-EA922A1B4E19}" type="pres">
      <dgm:prSet presAssocID="{819C65D5-151C-40FE-BFB7-C1DAE1DC491C}" presName="parentLeftMargin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E1C301FA-938D-41D9-9AFE-ADE80BE3E6C5}" type="pres">
      <dgm:prSet presAssocID="{819C65D5-151C-40FE-BFB7-C1DAE1DC491C}" presName="parentText" presStyleLbl="node1" presStyleIdx="3" presStyleCnt="5" custScaleX="61482" custScaleY="40011" custLinFactNeighborX="-100000" custLinFactNeighborY="-224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71D297-10B4-4169-92EB-4ABAD6C4C8A7}" type="pres">
      <dgm:prSet presAssocID="{819C65D5-151C-40FE-BFB7-C1DAE1DC491C}" presName="negativeSpace" presStyleCnt="0"/>
      <dgm:spPr/>
    </dgm:pt>
    <dgm:pt modelId="{E41F5366-B0BD-470D-BF7F-04133560CB35}" type="pres">
      <dgm:prSet presAssocID="{819C65D5-151C-40FE-BFB7-C1DAE1DC491C}" presName="childText" presStyleLbl="conFgAcc1" presStyleIdx="3" presStyleCnt="5" custScaleY="92100" custLinFactNeighborY="47487">
        <dgm:presLayoutVars>
          <dgm:bulletEnabled val="1"/>
        </dgm:presLayoutVars>
      </dgm:prSet>
      <dgm:spPr/>
    </dgm:pt>
    <dgm:pt modelId="{1E734FD2-41DC-40A0-B74E-0C6DA30602A8}" type="pres">
      <dgm:prSet presAssocID="{FC049841-B217-420C-B86E-8505033C16A9}" presName="spaceBetweenRectangles" presStyleCnt="0"/>
      <dgm:spPr/>
    </dgm:pt>
    <dgm:pt modelId="{7CC32686-DC0E-487B-8D6F-3A846C527550}" type="pres">
      <dgm:prSet presAssocID="{41B9646E-4647-4E30-803F-ADD312C19752}" presName="parentLin" presStyleCnt="0"/>
      <dgm:spPr/>
    </dgm:pt>
    <dgm:pt modelId="{C688E66A-CB8C-463A-9250-0943B111BF82}" type="pres">
      <dgm:prSet presAssocID="{41B9646E-4647-4E30-803F-ADD312C19752}" presName="parentLeftMargin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7A68E87-71FD-4A53-9E0F-E725CFCEFF90}" type="pres">
      <dgm:prSet presAssocID="{41B9646E-4647-4E30-803F-ADD312C19752}" presName="parentText" presStyleLbl="node1" presStyleIdx="4" presStyleCnt="5" custScaleX="61482" custScaleY="40011" custLinFactNeighborX="-100000" custLinFactNeighborY="-346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5B92AF-FE16-498C-BAEF-3F7AEC831960}" type="pres">
      <dgm:prSet presAssocID="{41B9646E-4647-4E30-803F-ADD312C19752}" presName="negativeSpace" presStyleCnt="0"/>
      <dgm:spPr/>
    </dgm:pt>
    <dgm:pt modelId="{57FCAD93-6C15-4442-A94A-973E1D68A513}" type="pres">
      <dgm:prSet presAssocID="{41B9646E-4647-4E30-803F-ADD312C19752}" presName="childText" presStyleLbl="conFgAcc1" presStyleIdx="4" presStyleCnt="5" custScaleY="85236" custLinFactNeighborY="26651">
        <dgm:presLayoutVars>
          <dgm:bulletEnabled val="1"/>
        </dgm:presLayoutVars>
      </dgm:prSet>
      <dgm:spPr/>
    </dgm:pt>
  </dgm:ptLst>
  <dgm:cxnLst>
    <dgm:cxn modelId="{13B82873-DFFB-475B-9EA0-8B5C7467A9FB}" srcId="{BD33F56E-20D5-4CC8-9B56-622B6B735566}" destId="{F62ED464-1CCD-43C3-A26C-C688E7660B56}" srcOrd="0" destOrd="0" parTransId="{798709A7-466E-4786-9193-0147799696B9}" sibTransId="{FBD06CF0-C97E-43B3-8EFA-88EAA1DD15CC}"/>
    <dgm:cxn modelId="{E86C40EB-1555-4577-BEAA-1B70C0007D0E}" type="presOf" srcId="{194E9C75-97C5-4DEA-8071-4D6AAB6EDE2F}" destId="{21066240-1C3F-4F44-A625-0DA60EB85D62}" srcOrd="1" destOrd="0" presId="urn:microsoft.com/office/officeart/2005/8/layout/list1"/>
    <dgm:cxn modelId="{01D43677-9AE3-4C4B-9D51-3FFE49686DED}" srcId="{8D06206E-DCE7-4A73-8402-D77794A33D7C}" destId="{819C65D5-151C-40FE-BFB7-C1DAE1DC491C}" srcOrd="3" destOrd="0" parTransId="{BBC3A5F1-2098-4B2C-ABA5-7D2762C66C15}" sibTransId="{FC049841-B217-420C-B86E-8505033C16A9}"/>
    <dgm:cxn modelId="{28000B88-1FB8-4E50-AD7B-3FE0C5E45DAF}" srcId="{8D06206E-DCE7-4A73-8402-D77794A33D7C}" destId="{41B9646E-4647-4E30-803F-ADD312C19752}" srcOrd="4" destOrd="0" parTransId="{AAD3B9DF-33A9-4F40-BC0F-5DC98FCFDC0C}" sibTransId="{2DD86043-3DD4-42AE-8739-2991D56C2C62}"/>
    <dgm:cxn modelId="{598C2C05-44B0-42BD-B40D-730526D8A5D8}" type="presOf" srcId="{3AE3D7CB-595E-4919-A37D-A25D738D95A1}" destId="{78BFD57D-4AA6-4C55-A0C1-F06AD90BB2CD}" srcOrd="0" destOrd="0" presId="urn:microsoft.com/office/officeart/2005/8/layout/list1"/>
    <dgm:cxn modelId="{6F855100-99B3-4561-8DD7-7B63BF268C15}" type="presOf" srcId="{F62ED464-1CCD-43C3-A26C-C688E7660B56}" destId="{003392E3-A2EB-42F2-BA72-5E737726168C}" srcOrd="0" destOrd="0" presId="urn:microsoft.com/office/officeart/2005/8/layout/list1"/>
    <dgm:cxn modelId="{486D98CE-C7F4-407A-995E-19543F6324A8}" srcId="{8D06206E-DCE7-4A73-8402-D77794A33D7C}" destId="{6F1A7E94-2098-4936-BBA1-3451AD5D25A2}" srcOrd="1" destOrd="0" parTransId="{80196C47-E4F5-4AA9-ABEE-D670229DEFFC}" sibTransId="{F59CB29B-36AA-438D-9D52-68B112AD1CED}"/>
    <dgm:cxn modelId="{49B33785-23E6-4185-8921-9980242420DD}" type="presOf" srcId="{41B9646E-4647-4E30-803F-ADD312C19752}" destId="{C688E66A-CB8C-463A-9250-0943B111BF82}" srcOrd="0" destOrd="0" presId="urn:microsoft.com/office/officeart/2005/8/layout/list1"/>
    <dgm:cxn modelId="{60648863-46CC-4280-89B3-92D70129DC80}" srcId="{6F1A7E94-2098-4936-BBA1-3451AD5D25A2}" destId="{3AE3D7CB-595E-4919-A37D-A25D738D95A1}" srcOrd="0" destOrd="0" parTransId="{6917E667-D4AB-40A8-8FEA-7E50FFD1EABD}" sibTransId="{662F51AA-AF14-4D07-80A4-A81D131CF334}"/>
    <dgm:cxn modelId="{A4489E38-ACC5-4E6B-808A-D4514975677E}" type="presOf" srcId="{194E9C75-97C5-4DEA-8071-4D6AAB6EDE2F}" destId="{992EC633-8FA8-452E-8487-2ED2AF0C9308}" srcOrd="0" destOrd="0" presId="urn:microsoft.com/office/officeart/2005/8/layout/list1"/>
    <dgm:cxn modelId="{FE43DBFE-2F1F-456F-8F63-6DDBA0F83E3C}" type="presOf" srcId="{819C65D5-151C-40FE-BFB7-C1DAE1DC491C}" destId="{8AC22DA4-C8FC-4632-953E-EA922A1B4E19}" srcOrd="0" destOrd="0" presId="urn:microsoft.com/office/officeart/2005/8/layout/list1"/>
    <dgm:cxn modelId="{0CB2616A-59B5-4978-BC71-58529CCCEFB7}" type="presOf" srcId="{6F1A7E94-2098-4936-BBA1-3451AD5D25A2}" destId="{2C05315D-BDCC-4BE4-9736-3DCBF0812178}" srcOrd="1" destOrd="0" presId="urn:microsoft.com/office/officeart/2005/8/layout/list1"/>
    <dgm:cxn modelId="{12C97FF9-FEB1-4642-95F1-A27D42A9F193}" srcId="{8D06206E-DCE7-4A73-8402-D77794A33D7C}" destId="{194E9C75-97C5-4DEA-8071-4D6AAB6EDE2F}" srcOrd="0" destOrd="0" parTransId="{D267BF27-0D5F-4A9E-8651-EFB6EDDDDBF7}" sibTransId="{61E48472-A8B9-43CB-A6DF-97AF37481F77}"/>
    <dgm:cxn modelId="{BD0AEE33-6B07-4A86-833E-48A10A66A13D}" type="presOf" srcId="{F4E66A00-BC3E-4EA0-9BFE-72C59EE49303}" destId="{C09E5A9C-2229-4BB4-A47B-B7770E9F7977}" srcOrd="0" destOrd="0" presId="urn:microsoft.com/office/officeart/2005/8/layout/list1"/>
    <dgm:cxn modelId="{0224BF87-2D6B-47A4-8C15-7119509B3DEB}" type="presOf" srcId="{BD33F56E-20D5-4CC8-9B56-622B6B735566}" destId="{E91F33AA-9CD3-47E9-8800-68F5002C6126}" srcOrd="1" destOrd="0" presId="urn:microsoft.com/office/officeart/2005/8/layout/list1"/>
    <dgm:cxn modelId="{5AC429DE-2E44-4866-B7D3-D0A3FCBAAF8B}" type="presOf" srcId="{6F1A7E94-2098-4936-BBA1-3451AD5D25A2}" destId="{8BA124AE-C350-4496-8EB1-CFF4C87E3084}" srcOrd="0" destOrd="0" presId="urn:microsoft.com/office/officeart/2005/8/layout/list1"/>
    <dgm:cxn modelId="{134B77DC-EDFC-44C8-A3A8-C5F0A88F6836}" type="presOf" srcId="{819C65D5-151C-40FE-BFB7-C1DAE1DC491C}" destId="{E1C301FA-938D-41D9-9AFE-ADE80BE3E6C5}" srcOrd="1" destOrd="0" presId="urn:microsoft.com/office/officeart/2005/8/layout/list1"/>
    <dgm:cxn modelId="{ADD20269-63A1-454D-B22E-B47CC6D1BC6A}" srcId="{8D06206E-DCE7-4A73-8402-D77794A33D7C}" destId="{BD33F56E-20D5-4CC8-9B56-622B6B735566}" srcOrd="2" destOrd="0" parTransId="{0192A117-603E-440F-A09D-599AE4E139CA}" sibTransId="{7057883B-8CE4-4F62-AD34-E7A5EF3305F8}"/>
    <dgm:cxn modelId="{FE9BB93A-4B6D-4CA5-8749-A9437330E488}" type="presOf" srcId="{8D06206E-DCE7-4A73-8402-D77794A33D7C}" destId="{3F0492B7-518A-46BA-AA73-86E4A9B8D9B1}" srcOrd="0" destOrd="0" presId="urn:microsoft.com/office/officeart/2005/8/layout/list1"/>
    <dgm:cxn modelId="{F2BF48FD-8145-4335-98F1-60EEB2B7A44F}" srcId="{194E9C75-97C5-4DEA-8071-4D6AAB6EDE2F}" destId="{F4E66A00-BC3E-4EA0-9BFE-72C59EE49303}" srcOrd="0" destOrd="0" parTransId="{253CB893-058E-4071-B088-7426D2C41285}" sibTransId="{0E4FD212-398B-463C-920B-B2A0B7808652}"/>
    <dgm:cxn modelId="{8CA839D3-DC08-468A-9B92-D458688C123A}" type="presOf" srcId="{BD33F56E-20D5-4CC8-9B56-622B6B735566}" destId="{1D7431CA-3D0F-4DBF-9227-C0C430575837}" srcOrd="0" destOrd="0" presId="urn:microsoft.com/office/officeart/2005/8/layout/list1"/>
    <dgm:cxn modelId="{B08610C9-8557-4CC0-8D97-CF8411306BB9}" type="presOf" srcId="{41B9646E-4647-4E30-803F-ADD312C19752}" destId="{37A68E87-71FD-4A53-9E0F-E725CFCEFF90}" srcOrd="1" destOrd="0" presId="urn:microsoft.com/office/officeart/2005/8/layout/list1"/>
    <dgm:cxn modelId="{96EC64C1-1FFE-4467-8C32-8535756BDE72}" type="presParOf" srcId="{3F0492B7-518A-46BA-AA73-86E4A9B8D9B1}" destId="{D0FB3ED2-C027-4DB2-9CF2-0F8209A7DDEA}" srcOrd="0" destOrd="0" presId="urn:microsoft.com/office/officeart/2005/8/layout/list1"/>
    <dgm:cxn modelId="{A2AD29E2-F68F-4AD4-BB45-CBEAB8857F17}" type="presParOf" srcId="{D0FB3ED2-C027-4DB2-9CF2-0F8209A7DDEA}" destId="{992EC633-8FA8-452E-8487-2ED2AF0C9308}" srcOrd="0" destOrd="0" presId="urn:microsoft.com/office/officeart/2005/8/layout/list1"/>
    <dgm:cxn modelId="{03DFCDCA-245B-41EC-8C3F-38ECD6D6815D}" type="presParOf" srcId="{D0FB3ED2-C027-4DB2-9CF2-0F8209A7DDEA}" destId="{21066240-1C3F-4F44-A625-0DA60EB85D62}" srcOrd="1" destOrd="0" presId="urn:microsoft.com/office/officeart/2005/8/layout/list1"/>
    <dgm:cxn modelId="{2AFFF6F2-E4FF-479D-8A28-61645403CC98}" type="presParOf" srcId="{3F0492B7-518A-46BA-AA73-86E4A9B8D9B1}" destId="{B3D4A4D7-39E7-4118-BB0D-8B1ED52BFA7F}" srcOrd="1" destOrd="0" presId="urn:microsoft.com/office/officeart/2005/8/layout/list1"/>
    <dgm:cxn modelId="{6F7C28A6-FA3E-456B-A923-4C0024416DA4}" type="presParOf" srcId="{3F0492B7-518A-46BA-AA73-86E4A9B8D9B1}" destId="{C09E5A9C-2229-4BB4-A47B-B7770E9F7977}" srcOrd="2" destOrd="0" presId="urn:microsoft.com/office/officeart/2005/8/layout/list1"/>
    <dgm:cxn modelId="{7966E0F7-41D8-4379-A86F-C48B3326C45D}" type="presParOf" srcId="{3F0492B7-518A-46BA-AA73-86E4A9B8D9B1}" destId="{133F943B-5B3E-4571-ABBE-F58295C2A40C}" srcOrd="3" destOrd="0" presId="urn:microsoft.com/office/officeart/2005/8/layout/list1"/>
    <dgm:cxn modelId="{13E88CB2-E87E-4F66-80BE-28B4408DBE96}" type="presParOf" srcId="{3F0492B7-518A-46BA-AA73-86E4A9B8D9B1}" destId="{3427DF3C-12DC-49B8-B2CF-1C1EBA633975}" srcOrd="4" destOrd="0" presId="urn:microsoft.com/office/officeart/2005/8/layout/list1"/>
    <dgm:cxn modelId="{EF8335AC-88C8-4E42-91F0-C4C251706F4C}" type="presParOf" srcId="{3427DF3C-12DC-49B8-B2CF-1C1EBA633975}" destId="{8BA124AE-C350-4496-8EB1-CFF4C87E3084}" srcOrd="0" destOrd="0" presId="urn:microsoft.com/office/officeart/2005/8/layout/list1"/>
    <dgm:cxn modelId="{ECFCC8AE-AD96-4251-99B6-86381EE4D228}" type="presParOf" srcId="{3427DF3C-12DC-49B8-B2CF-1C1EBA633975}" destId="{2C05315D-BDCC-4BE4-9736-3DCBF0812178}" srcOrd="1" destOrd="0" presId="urn:microsoft.com/office/officeart/2005/8/layout/list1"/>
    <dgm:cxn modelId="{FDFBB5FE-75A7-4F80-B3D3-1325E3A09F28}" type="presParOf" srcId="{3F0492B7-518A-46BA-AA73-86E4A9B8D9B1}" destId="{8D7E5785-8027-4FC0-ACEE-58768E57322F}" srcOrd="5" destOrd="0" presId="urn:microsoft.com/office/officeart/2005/8/layout/list1"/>
    <dgm:cxn modelId="{96AE1C31-A5C5-4436-9441-F60F6A4E4677}" type="presParOf" srcId="{3F0492B7-518A-46BA-AA73-86E4A9B8D9B1}" destId="{78BFD57D-4AA6-4C55-A0C1-F06AD90BB2CD}" srcOrd="6" destOrd="0" presId="urn:microsoft.com/office/officeart/2005/8/layout/list1"/>
    <dgm:cxn modelId="{3E1584EC-8AEA-45B6-9C02-218AADF919A0}" type="presParOf" srcId="{3F0492B7-518A-46BA-AA73-86E4A9B8D9B1}" destId="{593259BE-1715-4D59-BE1B-143618F0DAF2}" srcOrd="7" destOrd="0" presId="urn:microsoft.com/office/officeart/2005/8/layout/list1"/>
    <dgm:cxn modelId="{18721101-C9FA-4B23-AC81-7ADDD3C920D4}" type="presParOf" srcId="{3F0492B7-518A-46BA-AA73-86E4A9B8D9B1}" destId="{51036F78-529E-4351-A02B-9B71EE84A1A4}" srcOrd="8" destOrd="0" presId="urn:microsoft.com/office/officeart/2005/8/layout/list1"/>
    <dgm:cxn modelId="{A228AC7D-D188-452C-80EE-782C07209728}" type="presParOf" srcId="{51036F78-529E-4351-A02B-9B71EE84A1A4}" destId="{1D7431CA-3D0F-4DBF-9227-C0C430575837}" srcOrd="0" destOrd="0" presId="urn:microsoft.com/office/officeart/2005/8/layout/list1"/>
    <dgm:cxn modelId="{31153AC9-DC0C-4A39-B918-5D9395A11342}" type="presParOf" srcId="{51036F78-529E-4351-A02B-9B71EE84A1A4}" destId="{E91F33AA-9CD3-47E9-8800-68F5002C6126}" srcOrd="1" destOrd="0" presId="urn:microsoft.com/office/officeart/2005/8/layout/list1"/>
    <dgm:cxn modelId="{CC60668C-F76E-47F6-ADE3-5D3AE0130443}" type="presParOf" srcId="{3F0492B7-518A-46BA-AA73-86E4A9B8D9B1}" destId="{EECBDB92-3FF4-404D-A263-AE1111C1A2EF}" srcOrd="9" destOrd="0" presId="urn:microsoft.com/office/officeart/2005/8/layout/list1"/>
    <dgm:cxn modelId="{0F573B73-F7E5-489A-A5C5-86F619A84103}" type="presParOf" srcId="{3F0492B7-518A-46BA-AA73-86E4A9B8D9B1}" destId="{003392E3-A2EB-42F2-BA72-5E737726168C}" srcOrd="10" destOrd="0" presId="urn:microsoft.com/office/officeart/2005/8/layout/list1"/>
    <dgm:cxn modelId="{468C51C5-564E-4EFD-8377-78510C594BA6}" type="presParOf" srcId="{3F0492B7-518A-46BA-AA73-86E4A9B8D9B1}" destId="{64C60900-0E47-4694-8BB7-293A384DD392}" srcOrd="11" destOrd="0" presId="urn:microsoft.com/office/officeart/2005/8/layout/list1"/>
    <dgm:cxn modelId="{B1432837-BCAF-4800-B28B-1C821A33A876}" type="presParOf" srcId="{3F0492B7-518A-46BA-AA73-86E4A9B8D9B1}" destId="{D8B1A391-47DB-4D48-9C4F-EC32A1887D51}" srcOrd="12" destOrd="0" presId="urn:microsoft.com/office/officeart/2005/8/layout/list1"/>
    <dgm:cxn modelId="{C70E7218-C364-40A0-9D78-4E4A7DA9E73C}" type="presParOf" srcId="{D8B1A391-47DB-4D48-9C4F-EC32A1887D51}" destId="{8AC22DA4-C8FC-4632-953E-EA922A1B4E19}" srcOrd="0" destOrd="0" presId="urn:microsoft.com/office/officeart/2005/8/layout/list1"/>
    <dgm:cxn modelId="{F39AB13A-A8F6-475D-8D41-42F7E9E57FDE}" type="presParOf" srcId="{D8B1A391-47DB-4D48-9C4F-EC32A1887D51}" destId="{E1C301FA-938D-41D9-9AFE-ADE80BE3E6C5}" srcOrd="1" destOrd="0" presId="urn:microsoft.com/office/officeart/2005/8/layout/list1"/>
    <dgm:cxn modelId="{0B01F1EF-03B5-456B-80DD-06914244C89E}" type="presParOf" srcId="{3F0492B7-518A-46BA-AA73-86E4A9B8D9B1}" destId="{7471D297-10B4-4169-92EB-4ABAD6C4C8A7}" srcOrd="13" destOrd="0" presId="urn:microsoft.com/office/officeart/2005/8/layout/list1"/>
    <dgm:cxn modelId="{62557FC0-96B8-4936-A457-4E0E4958FFA9}" type="presParOf" srcId="{3F0492B7-518A-46BA-AA73-86E4A9B8D9B1}" destId="{E41F5366-B0BD-470D-BF7F-04133560CB35}" srcOrd="14" destOrd="0" presId="urn:microsoft.com/office/officeart/2005/8/layout/list1"/>
    <dgm:cxn modelId="{5A12E0F7-D8D0-4D0B-88B4-B4CFB1E3A3EC}" type="presParOf" srcId="{3F0492B7-518A-46BA-AA73-86E4A9B8D9B1}" destId="{1E734FD2-41DC-40A0-B74E-0C6DA30602A8}" srcOrd="15" destOrd="0" presId="urn:microsoft.com/office/officeart/2005/8/layout/list1"/>
    <dgm:cxn modelId="{83B34D8F-9422-437E-82BB-31632883AACC}" type="presParOf" srcId="{3F0492B7-518A-46BA-AA73-86E4A9B8D9B1}" destId="{7CC32686-DC0E-487B-8D6F-3A846C527550}" srcOrd="16" destOrd="0" presId="urn:microsoft.com/office/officeart/2005/8/layout/list1"/>
    <dgm:cxn modelId="{DFE2877F-7344-4C95-B5CB-7459AF7E3641}" type="presParOf" srcId="{7CC32686-DC0E-487B-8D6F-3A846C527550}" destId="{C688E66A-CB8C-463A-9250-0943B111BF82}" srcOrd="0" destOrd="0" presId="urn:microsoft.com/office/officeart/2005/8/layout/list1"/>
    <dgm:cxn modelId="{CC6211C1-1FB6-4291-8A19-8755C32407B1}" type="presParOf" srcId="{7CC32686-DC0E-487B-8D6F-3A846C527550}" destId="{37A68E87-71FD-4A53-9E0F-E725CFCEFF90}" srcOrd="1" destOrd="0" presId="urn:microsoft.com/office/officeart/2005/8/layout/list1"/>
    <dgm:cxn modelId="{01AD8009-6237-40EE-9069-DFE293D8A137}" type="presParOf" srcId="{3F0492B7-518A-46BA-AA73-86E4A9B8D9B1}" destId="{CB5B92AF-FE16-498C-BAEF-3F7AEC831960}" srcOrd="17" destOrd="0" presId="urn:microsoft.com/office/officeart/2005/8/layout/list1"/>
    <dgm:cxn modelId="{6D3B4D7F-3A5C-4230-A6C6-F3B1EE25FC1A}" type="presParOf" srcId="{3F0492B7-518A-46BA-AA73-86E4A9B8D9B1}" destId="{57FCAD93-6C15-4442-A94A-973E1D68A51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29DC09-41AD-4632-8075-58D25610041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68D2555A-87C8-4BA2-96F1-FC246C3DD0C4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스포애니</a:t>
          </a:r>
          <a:r>
            <a:rPr lang="ko-KR" altLang="en-US" dirty="0" smtClean="0"/>
            <a:t> 같은 전국 규모의 헬스장</a:t>
          </a:r>
          <a:endParaRPr lang="ko-KR" altLang="en-US" dirty="0"/>
        </a:p>
      </dgm:t>
    </dgm:pt>
    <dgm:pt modelId="{0F35B256-6440-413E-8BF9-F2DDD91F0386}" type="parTrans" cxnId="{AB6929A8-811D-4F2A-926B-CCB70A4EF7E2}">
      <dgm:prSet/>
      <dgm:spPr/>
      <dgm:t>
        <a:bodyPr/>
        <a:lstStyle/>
        <a:p>
          <a:pPr latinLnBrk="1"/>
          <a:endParaRPr lang="ko-KR" altLang="en-US"/>
        </a:p>
      </dgm:t>
    </dgm:pt>
    <dgm:pt modelId="{263C35F3-6FA3-49AF-B831-714A8A68F86D}" type="sibTrans" cxnId="{AB6929A8-811D-4F2A-926B-CCB70A4EF7E2}">
      <dgm:prSet/>
      <dgm:spPr/>
      <dgm:t>
        <a:bodyPr/>
        <a:lstStyle/>
        <a:p>
          <a:pPr latinLnBrk="1"/>
          <a:endParaRPr lang="ko-KR" altLang="en-US"/>
        </a:p>
      </dgm:t>
    </dgm:pt>
    <dgm:pt modelId="{A47C1414-6984-48FD-922C-12B5EFBF4159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데일리핏</a:t>
          </a:r>
          <a:endParaRPr lang="ko-KR" altLang="en-US" dirty="0"/>
        </a:p>
      </dgm:t>
    </dgm:pt>
    <dgm:pt modelId="{0AB89312-27DD-4E8A-B4F3-F0B0AAA48AC9}" type="parTrans" cxnId="{7833A510-0B15-4A0D-888A-95460BE79EF4}">
      <dgm:prSet/>
      <dgm:spPr/>
      <dgm:t>
        <a:bodyPr/>
        <a:lstStyle/>
        <a:p>
          <a:pPr latinLnBrk="1"/>
          <a:endParaRPr lang="ko-KR" altLang="en-US"/>
        </a:p>
      </dgm:t>
    </dgm:pt>
    <dgm:pt modelId="{7B618FAB-B162-4323-A005-6EDE0811F978}" type="sibTrans" cxnId="{7833A510-0B15-4A0D-888A-95460BE79EF4}">
      <dgm:prSet/>
      <dgm:spPr/>
      <dgm:t>
        <a:bodyPr/>
        <a:lstStyle/>
        <a:p>
          <a:pPr latinLnBrk="1"/>
          <a:endParaRPr lang="ko-KR" altLang="en-US"/>
        </a:p>
      </dgm:t>
    </dgm:pt>
    <dgm:pt modelId="{44685A90-0BF4-4391-834F-122A41392EF5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헬로</a:t>
          </a:r>
          <a:r>
            <a:rPr lang="ko-KR" altLang="en-US" dirty="0" smtClean="0"/>
            <a:t> 헬스</a:t>
          </a:r>
          <a:endParaRPr lang="ko-KR" altLang="en-US" dirty="0"/>
        </a:p>
      </dgm:t>
    </dgm:pt>
    <dgm:pt modelId="{A8DB8D1A-D790-4522-BF25-4D557F0692BE}" type="parTrans" cxnId="{C433C9E3-6D38-4E46-8548-6AA3A3A3FFB0}">
      <dgm:prSet/>
      <dgm:spPr/>
      <dgm:t>
        <a:bodyPr/>
        <a:lstStyle/>
        <a:p>
          <a:pPr latinLnBrk="1"/>
          <a:endParaRPr lang="ko-KR" altLang="en-US"/>
        </a:p>
      </dgm:t>
    </dgm:pt>
    <dgm:pt modelId="{AED00C3E-7FC9-459E-BDE8-A892C8B2AA40}" type="sibTrans" cxnId="{C433C9E3-6D38-4E46-8548-6AA3A3A3FFB0}">
      <dgm:prSet/>
      <dgm:spPr/>
      <dgm:t>
        <a:bodyPr/>
        <a:lstStyle/>
        <a:p>
          <a:pPr latinLnBrk="1"/>
          <a:endParaRPr lang="ko-KR" altLang="en-US"/>
        </a:p>
      </dgm:t>
    </dgm:pt>
    <dgm:pt modelId="{A492EAD5-BD40-4B7A-806C-5EA13C639DBE}">
      <dgm:prSet phldrT="[텍스트]"/>
      <dgm:spPr/>
      <dgm:t>
        <a:bodyPr/>
        <a:lstStyle/>
        <a:p>
          <a:pPr latinLnBrk="1"/>
          <a:r>
            <a:rPr lang="en-US" altLang="ko-KR" dirty="0" smtClean="0"/>
            <a:t>TLX</a:t>
          </a:r>
          <a:endParaRPr lang="ko-KR" altLang="en-US" dirty="0"/>
        </a:p>
      </dgm:t>
    </dgm:pt>
    <dgm:pt modelId="{93AE8CEB-D3C0-4B8E-800A-DACA88D47946}" type="parTrans" cxnId="{798CBE81-1914-4C42-9334-40D7530FBA83}">
      <dgm:prSet/>
      <dgm:spPr/>
      <dgm:t>
        <a:bodyPr/>
        <a:lstStyle/>
        <a:p>
          <a:pPr latinLnBrk="1"/>
          <a:endParaRPr lang="ko-KR" altLang="en-US"/>
        </a:p>
      </dgm:t>
    </dgm:pt>
    <dgm:pt modelId="{56EFE2FC-AE62-4698-8D4C-D10EACA79E84}" type="sibTrans" cxnId="{798CBE81-1914-4C42-9334-40D7530FBA83}">
      <dgm:prSet/>
      <dgm:spPr/>
      <dgm:t>
        <a:bodyPr/>
        <a:lstStyle/>
        <a:p>
          <a:pPr latinLnBrk="1"/>
          <a:endParaRPr lang="ko-KR" altLang="en-US"/>
        </a:p>
      </dgm:t>
    </dgm:pt>
    <dgm:pt modelId="{12C92B85-FCBE-43F7-9653-CD5424CC4E19}">
      <dgm:prSet/>
      <dgm:spPr/>
      <dgm:t>
        <a:bodyPr/>
        <a:lstStyle/>
        <a:p>
          <a:pPr latinLnBrk="1"/>
          <a:r>
            <a:rPr lang="ko-KR" altLang="en-US" smtClean="0"/>
            <a:t>같은 체인점끼리만 자유롭게 이용 가능</a:t>
          </a:r>
          <a:r>
            <a:rPr lang="en-US" altLang="ko-KR" smtClean="0"/>
            <a:t>.</a:t>
          </a:r>
          <a:endParaRPr lang="ko-KR" altLang="en-US"/>
        </a:p>
      </dgm:t>
    </dgm:pt>
    <dgm:pt modelId="{EAE16D71-F4CB-4A01-84C2-1ACE589E9BAE}" type="parTrans" cxnId="{6FE0D101-04F7-42D2-9D85-15E7DCE1C4E6}">
      <dgm:prSet/>
      <dgm:spPr/>
      <dgm:t>
        <a:bodyPr/>
        <a:lstStyle/>
        <a:p>
          <a:pPr latinLnBrk="1"/>
          <a:endParaRPr lang="ko-KR" altLang="en-US"/>
        </a:p>
      </dgm:t>
    </dgm:pt>
    <dgm:pt modelId="{37539C1A-4F7B-4BFB-8D4E-047DF043945E}" type="sibTrans" cxnId="{6FE0D101-04F7-42D2-9D85-15E7DCE1C4E6}">
      <dgm:prSet/>
      <dgm:spPr/>
      <dgm:t>
        <a:bodyPr/>
        <a:lstStyle/>
        <a:p>
          <a:pPr latinLnBrk="1"/>
          <a:endParaRPr lang="ko-KR" altLang="en-US"/>
        </a:p>
      </dgm:t>
    </dgm:pt>
    <dgm:pt modelId="{8C22CEDA-4499-49AB-AB2C-26D7CF27B8C0}">
      <dgm:prSet/>
      <dgm:spPr/>
      <dgm:t>
        <a:bodyPr/>
        <a:lstStyle/>
        <a:p>
          <a:pPr latinLnBrk="1"/>
          <a:r>
            <a:rPr lang="ko-KR" altLang="en-US" smtClean="0"/>
            <a:t>컨텐츠적 요소가 없어서 닭이 먼저냐 달걀이 먼저냐 문제</a:t>
          </a:r>
          <a:endParaRPr lang="ko-KR" altLang="en-US"/>
        </a:p>
      </dgm:t>
    </dgm:pt>
    <dgm:pt modelId="{69EC0227-78EC-4647-9765-0A14949B3AE4}" type="parTrans" cxnId="{87522B94-836C-45F3-89C1-7AE4FFBEB9CE}">
      <dgm:prSet/>
      <dgm:spPr/>
      <dgm:t>
        <a:bodyPr/>
        <a:lstStyle/>
        <a:p>
          <a:pPr latinLnBrk="1"/>
          <a:endParaRPr lang="ko-KR" altLang="en-US"/>
        </a:p>
      </dgm:t>
    </dgm:pt>
    <dgm:pt modelId="{5732A4DC-745D-4ADF-8505-C89E3AA5F1D9}" type="sibTrans" cxnId="{87522B94-836C-45F3-89C1-7AE4FFBEB9CE}">
      <dgm:prSet/>
      <dgm:spPr/>
      <dgm:t>
        <a:bodyPr/>
        <a:lstStyle/>
        <a:p>
          <a:pPr latinLnBrk="1"/>
          <a:endParaRPr lang="ko-KR" altLang="en-US"/>
        </a:p>
      </dgm:t>
    </dgm:pt>
    <dgm:pt modelId="{946B4A64-1E17-42E4-A53E-C3D1B42F322C}">
      <dgm:prSet/>
      <dgm:spPr/>
      <dgm:t>
        <a:bodyPr/>
        <a:lstStyle/>
        <a:p>
          <a:pPr latinLnBrk="1"/>
          <a:r>
            <a:rPr lang="ko-KR" altLang="en-US" smtClean="0"/>
            <a:t>헬스</a:t>
          </a:r>
          <a:r>
            <a:rPr lang="en-US" altLang="ko-KR" smtClean="0"/>
            <a:t>, </a:t>
          </a:r>
          <a:r>
            <a:rPr lang="ko-KR" altLang="en-US" smtClean="0"/>
            <a:t>학원</a:t>
          </a:r>
          <a:r>
            <a:rPr lang="en-US" altLang="ko-KR" smtClean="0"/>
            <a:t>, </a:t>
          </a:r>
          <a:r>
            <a:rPr lang="ko-KR" altLang="en-US" smtClean="0"/>
            <a:t>병원 안내로 서비스가 분산되어있으며</a:t>
          </a:r>
          <a:r>
            <a:rPr lang="en-US" altLang="ko-KR" smtClean="0"/>
            <a:t>,</a:t>
          </a:r>
          <a:br>
            <a:rPr lang="en-US" altLang="ko-KR" smtClean="0"/>
          </a:br>
          <a:r>
            <a:rPr lang="ko-KR" altLang="en-US" smtClean="0"/>
            <a:t>지점당 연결된 후기</a:t>
          </a:r>
          <a:r>
            <a:rPr lang="en-US" altLang="ko-KR" smtClean="0"/>
            <a:t>, </a:t>
          </a:r>
          <a:r>
            <a:rPr lang="ko-KR" altLang="en-US" smtClean="0"/>
            <a:t>커뮤니티가 아니라 동떨어짐</a:t>
          </a:r>
          <a:endParaRPr lang="ko-KR" altLang="en-US"/>
        </a:p>
      </dgm:t>
    </dgm:pt>
    <dgm:pt modelId="{29AE36FD-6B14-439A-9655-9F064332ECA2}" type="parTrans" cxnId="{F8021296-935E-438E-8D62-9CCB51D1FEA7}">
      <dgm:prSet/>
      <dgm:spPr/>
      <dgm:t>
        <a:bodyPr/>
        <a:lstStyle/>
        <a:p>
          <a:pPr latinLnBrk="1"/>
          <a:endParaRPr lang="ko-KR" altLang="en-US"/>
        </a:p>
      </dgm:t>
    </dgm:pt>
    <dgm:pt modelId="{609A20B3-BD43-41E8-B1C3-9ECBEB648166}" type="sibTrans" cxnId="{F8021296-935E-438E-8D62-9CCB51D1FEA7}">
      <dgm:prSet/>
      <dgm:spPr/>
      <dgm:t>
        <a:bodyPr/>
        <a:lstStyle/>
        <a:p>
          <a:pPr latinLnBrk="1"/>
          <a:endParaRPr lang="ko-KR" altLang="en-US"/>
        </a:p>
      </dgm:t>
    </dgm:pt>
    <dgm:pt modelId="{30DF9455-0424-439E-A339-5AFEC25A1791}">
      <dgm:prSet/>
      <dgm:spPr/>
      <dgm:t>
        <a:bodyPr/>
        <a:lstStyle/>
        <a:p>
          <a:pPr latinLnBrk="1"/>
          <a:r>
            <a:rPr lang="en-US" altLang="ko-KR" smtClean="0"/>
            <a:t>TLX</a:t>
          </a:r>
          <a:r>
            <a:rPr lang="ko-KR" altLang="en-US" smtClean="0"/>
            <a:t>카드 한장으로 전국 </a:t>
          </a:r>
          <a:r>
            <a:rPr lang="en-US" altLang="ko-KR" smtClean="0"/>
            <a:t>150</a:t>
          </a:r>
          <a:r>
            <a:rPr lang="ko-KR" altLang="en-US" smtClean="0"/>
            <a:t>여개 제휴 스포츠센터 이용가능</a:t>
          </a:r>
          <a:endParaRPr lang="ko-KR" altLang="en-US"/>
        </a:p>
      </dgm:t>
    </dgm:pt>
    <dgm:pt modelId="{27BA6D7B-E9EB-453E-904F-FA5E9607A7ED}" type="parTrans" cxnId="{E7D07AD7-A41A-4A8D-9606-4B71373D7296}">
      <dgm:prSet/>
      <dgm:spPr/>
      <dgm:t>
        <a:bodyPr/>
        <a:lstStyle/>
        <a:p>
          <a:pPr latinLnBrk="1"/>
          <a:endParaRPr lang="ko-KR" altLang="en-US"/>
        </a:p>
      </dgm:t>
    </dgm:pt>
    <dgm:pt modelId="{C0E5E210-2B0D-4951-ABA7-31A9A23BEAF1}" type="sibTrans" cxnId="{E7D07AD7-A41A-4A8D-9606-4B71373D7296}">
      <dgm:prSet/>
      <dgm:spPr/>
      <dgm:t>
        <a:bodyPr/>
        <a:lstStyle/>
        <a:p>
          <a:pPr latinLnBrk="1"/>
          <a:endParaRPr lang="ko-KR" altLang="en-US"/>
        </a:p>
      </dgm:t>
    </dgm:pt>
    <dgm:pt modelId="{124F4259-66E4-43E8-95FD-CBD5B3555C84}">
      <dgm:prSet/>
      <dgm:spPr/>
      <dgm:t>
        <a:bodyPr/>
        <a:lstStyle/>
        <a:p>
          <a:pPr latinLnBrk="1"/>
          <a:r>
            <a:rPr lang="ko-KR" altLang="en-US" smtClean="0"/>
            <a:t>법원 공무원으로 등록된 회사의 임직원이여야 함</a:t>
          </a:r>
          <a:r>
            <a:rPr lang="en-US" altLang="ko-KR" smtClean="0"/>
            <a:t>.</a:t>
          </a:r>
          <a:endParaRPr lang="ko-KR" altLang="en-US" dirty="0"/>
        </a:p>
      </dgm:t>
    </dgm:pt>
    <dgm:pt modelId="{876A92D3-370E-453F-B2E7-3131534ED71D}" type="parTrans" cxnId="{EAA03C84-891D-4727-8C19-86043A22ED28}">
      <dgm:prSet/>
      <dgm:spPr/>
      <dgm:t>
        <a:bodyPr/>
        <a:lstStyle/>
        <a:p>
          <a:pPr latinLnBrk="1"/>
          <a:endParaRPr lang="ko-KR" altLang="en-US"/>
        </a:p>
      </dgm:t>
    </dgm:pt>
    <dgm:pt modelId="{12910D36-3500-4E43-B7B8-CB16199FF335}" type="sibTrans" cxnId="{EAA03C84-891D-4727-8C19-86043A22ED28}">
      <dgm:prSet/>
      <dgm:spPr/>
      <dgm:t>
        <a:bodyPr/>
        <a:lstStyle/>
        <a:p>
          <a:pPr latinLnBrk="1"/>
          <a:endParaRPr lang="ko-KR" altLang="en-US"/>
        </a:p>
      </dgm:t>
    </dgm:pt>
    <dgm:pt modelId="{09265147-EF25-4130-8A55-F158630577F7}" type="pres">
      <dgm:prSet presAssocID="{0729DC09-41AD-4632-8075-58D25610041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146C81-22D5-4153-9F95-51F2C11E3FE0}" type="pres">
      <dgm:prSet presAssocID="{68D2555A-87C8-4BA2-96F1-FC246C3DD0C4}" presName="parentLin" presStyleCnt="0"/>
      <dgm:spPr/>
    </dgm:pt>
    <dgm:pt modelId="{4C74FE4F-E809-4B7F-AAA3-FC074142E1BF}" type="pres">
      <dgm:prSet presAssocID="{68D2555A-87C8-4BA2-96F1-FC246C3DD0C4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2EE70E2D-D4D9-4610-8D37-67F2B818AE4B}" type="pres">
      <dgm:prSet presAssocID="{68D2555A-87C8-4BA2-96F1-FC246C3DD0C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0457A4-EDBD-49D4-9906-5DD587DBDB88}" type="pres">
      <dgm:prSet presAssocID="{68D2555A-87C8-4BA2-96F1-FC246C3DD0C4}" presName="negativeSpace" presStyleCnt="0"/>
      <dgm:spPr/>
    </dgm:pt>
    <dgm:pt modelId="{07A82E20-25FE-4807-8827-81DAA9B44FD5}" type="pres">
      <dgm:prSet presAssocID="{68D2555A-87C8-4BA2-96F1-FC246C3DD0C4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B5171E-B052-4513-BB36-DBF965583175}" type="pres">
      <dgm:prSet presAssocID="{263C35F3-6FA3-49AF-B831-714A8A68F86D}" presName="spaceBetweenRectangles" presStyleCnt="0"/>
      <dgm:spPr/>
    </dgm:pt>
    <dgm:pt modelId="{807EE1F9-CD27-436F-B577-D5D2B2E57A12}" type="pres">
      <dgm:prSet presAssocID="{A47C1414-6984-48FD-922C-12B5EFBF4159}" presName="parentLin" presStyleCnt="0"/>
      <dgm:spPr/>
    </dgm:pt>
    <dgm:pt modelId="{8502AC65-8E4F-49FA-8408-10A51B05A933}" type="pres">
      <dgm:prSet presAssocID="{A47C1414-6984-48FD-922C-12B5EFBF4159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68A3413-A20A-480C-BFEB-BBA75E7D2551}" type="pres">
      <dgm:prSet presAssocID="{A47C1414-6984-48FD-922C-12B5EFBF415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0D47FC-A20B-4E22-AAEF-5A066DE3F8E8}" type="pres">
      <dgm:prSet presAssocID="{A47C1414-6984-48FD-922C-12B5EFBF4159}" presName="negativeSpace" presStyleCnt="0"/>
      <dgm:spPr/>
    </dgm:pt>
    <dgm:pt modelId="{A525FE12-7558-42B5-90AF-2D6ADE78EEB3}" type="pres">
      <dgm:prSet presAssocID="{A47C1414-6984-48FD-922C-12B5EFBF4159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75BFF2-2086-4754-9452-947202BDC7FE}" type="pres">
      <dgm:prSet presAssocID="{7B618FAB-B162-4323-A005-6EDE0811F978}" presName="spaceBetweenRectangles" presStyleCnt="0"/>
      <dgm:spPr/>
    </dgm:pt>
    <dgm:pt modelId="{DFAC41AD-0670-404F-9032-BAAE84611BDF}" type="pres">
      <dgm:prSet presAssocID="{44685A90-0BF4-4391-834F-122A41392EF5}" presName="parentLin" presStyleCnt="0"/>
      <dgm:spPr/>
    </dgm:pt>
    <dgm:pt modelId="{87AECED6-6706-47F0-87D7-2EA51FA87A43}" type="pres">
      <dgm:prSet presAssocID="{44685A90-0BF4-4391-834F-122A41392EF5}" presName="parentLeftMargin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1944621-76D1-4C48-B97C-A821FB46A6D4}" type="pres">
      <dgm:prSet presAssocID="{44685A90-0BF4-4391-834F-122A41392EF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859F5A-42F2-45C5-A24C-7AC146335135}" type="pres">
      <dgm:prSet presAssocID="{44685A90-0BF4-4391-834F-122A41392EF5}" presName="negativeSpace" presStyleCnt="0"/>
      <dgm:spPr/>
    </dgm:pt>
    <dgm:pt modelId="{C06FC87C-B727-4722-8144-D57BDF5E7514}" type="pres">
      <dgm:prSet presAssocID="{44685A90-0BF4-4391-834F-122A41392EF5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6FF0A6-A82F-4E72-8B62-937F6C68B8CA}" type="pres">
      <dgm:prSet presAssocID="{AED00C3E-7FC9-459E-BDE8-A892C8B2AA40}" presName="spaceBetweenRectangles" presStyleCnt="0"/>
      <dgm:spPr/>
    </dgm:pt>
    <dgm:pt modelId="{19C8472D-6E6E-411F-A56D-564DB3C94FC7}" type="pres">
      <dgm:prSet presAssocID="{A492EAD5-BD40-4B7A-806C-5EA13C639DBE}" presName="parentLin" presStyleCnt="0"/>
      <dgm:spPr/>
    </dgm:pt>
    <dgm:pt modelId="{B9BDD71E-608E-4391-AB88-D37022512172}" type="pres">
      <dgm:prSet presAssocID="{A492EAD5-BD40-4B7A-806C-5EA13C639DBE}" presName="parentLeftMargin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B22FDAC6-B88B-4AA1-A37C-22FC0C49B0A8}" type="pres">
      <dgm:prSet presAssocID="{A492EAD5-BD40-4B7A-806C-5EA13C639DB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065151-2BE1-4332-87C3-D75814B3C14F}" type="pres">
      <dgm:prSet presAssocID="{A492EAD5-BD40-4B7A-806C-5EA13C639DBE}" presName="negativeSpace" presStyleCnt="0"/>
      <dgm:spPr/>
    </dgm:pt>
    <dgm:pt modelId="{891D0773-4F4E-4C1D-88E0-9271E8F073EB}" type="pres">
      <dgm:prSet presAssocID="{A492EAD5-BD40-4B7A-806C-5EA13C639DBE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76E4CBB-9821-4659-B912-CAD2A263A494}" type="presOf" srcId="{68D2555A-87C8-4BA2-96F1-FC246C3DD0C4}" destId="{4C74FE4F-E809-4B7F-AAA3-FC074142E1BF}" srcOrd="0" destOrd="0" presId="urn:microsoft.com/office/officeart/2005/8/layout/list1"/>
    <dgm:cxn modelId="{10027003-AA19-4144-8799-46F8A098122D}" type="presOf" srcId="{A492EAD5-BD40-4B7A-806C-5EA13C639DBE}" destId="{B22FDAC6-B88B-4AA1-A37C-22FC0C49B0A8}" srcOrd="1" destOrd="0" presId="urn:microsoft.com/office/officeart/2005/8/layout/list1"/>
    <dgm:cxn modelId="{AF166D98-5383-47C8-86FF-41BA89C8DC98}" type="presOf" srcId="{12C92B85-FCBE-43F7-9653-CD5424CC4E19}" destId="{07A82E20-25FE-4807-8827-81DAA9B44FD5}" srcOrd="0" destOrd="0" presId="urn:microsoft.com/office/officeart/2005/8/layout/list1"/>
    <dgm:cxn modelId="{E2BAA9E6-B86A-47DB-BB5C-2E8D0BD93083}" type="presOf" srcId="{A492EAD5-BD40-4B7A-806C-5EA13C639DBE}" destId="{B9BDD71E-608E-4391-AB88-D37022512172}" srcOrd="0" destOrd="0" presId="urn:microsoft.com/office/officeart/2005/8/layout/list1"/>
    <dgm:cxn modelId="{EAA03C84-891D-4727-8C19-86043A22ED28}" srcId="{A492EAD5-BD40-4B7A-806C-5EA13C639DBE}" destId="{124F4259-66E4-43E8-95FD-CBD5B3555C84}" srcOrd="1" destOrd="0" parTransId="{876A92D3-370E-453F-B2E7-3131534ED71D}" sibTransId="{12910D36-3500-4E43-B7B8-CB16199FF335}"/>
    <dgm:cxn modelId="{4992FD4E-1FB1-4C79-B98D-A42B1E64C46F}" type="presOf" srcId="{30DF9455-0424-439E-A339-5AFEC25A1791}" destId="{891D0773-4F4E-4C1D-88E0-9271E8F073EB}" srcOrd="0" destOrd="0" presId="urn:microsoft.com/office/officeart/2005/8/layout/list1"/>
    <dgm:cxn modelId="{E24EAA5A-B917-4D4D-AF22-2EEB1602F319}" type="presOf" srcId="{0729DC09-41AD-4632-8075-58D256100418}" destId="{09265147-EF25-4130-8A55-F158630577F7}" srcOrd="0" destOrd="0" presId="urn:microsoft.com/office/officeart/2005/8/layout/list1"/>
    <dgm:cxn modelId="{C433C9E3-6D38-4E46-8548-6AA3A3A3FFB0}" srcId="{0729DC09-41AD-4632-8075-58D256100418}" destId="{44685A90-0BF4-4391-834F-122A41392EF5}" srcOrd="2" destOrd="0" parTransId="{A8DB8D1A-D790-4522-BF25-4D557F0692BE}" sibTransId="{AED00C3E-7FC9-459E-BDE8-A892C8B2AA40}"/>
    <dgm:cxn modelId="{85166216-7626-4F19-81BD-AC0EAA618D21}" type="presOf" srcId="{124F4259-66E4-43E8-95FD-CBD5B3555C84}" destId="{891D0773-4F4E-4C1D-88E0-9271E8F073EB}" srcOrd="0" destOrd="1" presId="urn:microsoft.com/office/officeart/2005/8/layout/list1"/>
    <dgm:cxn modelId="{F85F9D28-8E99-4EC3-9C1B-08F3F5AEB697}" type="presOf" srcId="{44685A90-0BF4-4391-834F-122A41392EF5}" destId="{87AECED6-6706-47F0-87D7-2EA51FA87A43}" srcOrd="0" destOrd="0" presId="urn:microsoft.com/office/officeart/2005/8/layout/list1"/>
    <dgm:cxn modelId="{AB6929A8-811D-4F2A-926B-CCB70A4EF7E2}" srcId="{0729DC09-41AD-4632-8075-58D256100418}" destId="{68D2555A-87C8-4BA2-96F1-FC246C3DD0C4}" srcOrd="0" destOrd="0" parTransId="{0F35B256-6440-413E-8BF9-F2DDD91F0386}" sibTransId="{263C35F3-6FA3-49AF-B831-714A8A68F86D}"/>
    <dgm:cxn modelId="{7833A510-0B15-4A0D-888A-95460BE79EF4}" srcId="{0729DC09-41AD-4632-8075-58D256100418}" destId="{A47C1414-6984-48FD-922C-12B5EFBF4159}" srcOrd="1" destOrd="0" parTransId="{0AB89312-27DD-4E8A-B4F3-F0B0AAA48AC9}" sibTransId="{7B618FAB-B162-4323-A005-6EDE0811F978}"/>
    <dgm:cxn modelId="{F5154B88-2750-46D6-A99D-5FF6C302123E}" type="presOf" srcId="{A47C1414-6984-48FD-922C-12B5EFBF4159}" destId="{8502AC65-8E4F-49FA-8408-10A51B05A933}" srcOrd="0" destOrd="0" presId="urn:microsoft.com/office/officeart/2005/8/layout/list1"/>
    <dgm:cxn modelId="{E7D07AD7-A41A-4A8D-9606-4B71373D7296}" srcId="{A492EAD5-BD40-4B7A-806C-5EA13C639DBE}" destId="{30DF9455-0424-439E-A339-5AFEC25A1791}" srcOrd="0" destOrd="0" parTransId="{27BA6D7B-E9EB-453E-904F-FA5E9607A7ED}" sibTransId="{C0E5E210-2B0D-4951-ABA7-31A9A23BEAF1}"/>
    <dgm:cxn modelId="{A1185717-D52F-4DB7-A7EE-06790CB6014F}" type="presOf" srcId="{8C22CEDA-4499-49AB-AB2C-26D7CF27B8C0}" destId="{A525FE12-7558-42B5-90AF-2D6ADE78EEB3}" srcOrd="0" destOrd="0" presId="urn:microsoft.com/office/officeart/2005/8/layout/list1"/>
    <dgm:cxn modelId="{5BD81A1B-EDF4-43D5-8E1F-B6B4F9EFD31F}" type="presOf" srcId="{946B4A64-1E17-42E4-A53E-C3D1B42F322C}" destId="{C06FC87C-B727-4722-8144-D57BDF5E7514}" srcOrd="0" destOrd="0" presId="urn:microsoft.com/office/officeart/2005/8/layout/list1"/>
    <dgm:cxn modelId="{798CBE81-1914-4C42-9334-40D7530FBA83}" srcId="{0729DC09-41AD-4632-8075-58D256100418}" destId="{A492EAD5-BD40-4B7A-806C-5EA13C639DBE}" srcOrd="3" destOrd="0" parTransId="{93AE8CEB-D3C0-4B8E-800A-DACA88D47946}" sibTransId="{56EFE2FC-AE62-4698-8D4C-D10EACA79E84}"/>
    <dgm:cxn modelId="{F8021296-935E-438E-8D62-9CCB51D1FEA7}" srcId="{44685A90-0BF4-4391-834F-122A41392EF5}" destId="{946B4A64-1E17-42E4-A53E-C3D1B42F322C}" srcOrd="0" destOrd="0" parTransId="{29AE36FD-6B14-439A-9655-9F064332ECA2}" sibTransId="{609A20B3-BD43-41E8-B1C3-9ECBEB648166}"/>
    <dgm:cxn modelId="{6FE0D101-04F7-42D2-9D85-15E7DCE1C4E6}" srcId="{68D2555A-87C8-4BA2-96F1-FC246C3DD0C4}" destId="{12C92B85-FCBE-43F7-9653-CD5424CC4E19}" srcOrd="0" destOrd="0" parTransId="{EAE16D71-F4CB-4A01-84C2-1ACE589E9BAE}" sibTransId="{37539C1A-4F7B-4BFB-8D4E-047DF043945E}"/>
    <dgm:cxn modelId="{87522B94-836C-45F3-89C1-7AE4FFBEB9CE}" srcId="{A47C1414-6984-48FD-922C-12B5EFBF4159}" destId="{8C22CEDA-4499-49AB-AB2C-26D7CF27B8C0}" srcOrd="0" destOrd="0" parTransId="{69EC0227-78EC-4647-9765-0A14949B3AE4}" sibTransId="{5732A4DC-745D-4ADF-8505-C89E3AA5F1D9}"/>
    <dgm:cxn modelId="{73127060-40B1-4A15-AA99-E92E916BE1FD}" type="presOf" srcId="{68D2555A-87C8-4BA2-96F1-FC246C3DD0C4}" destId="{2EE70E2D-D4D9-4610-8D37-67F2B818AE4B}" srcOrd="1" destOrd="0" presId="urn:microsoft.com/office/officeart/2005/8/layout/list1"/>
    <dgm:cxn modelId="{1325F5F5-D683-4B15-BF5E-7B0201A742FC}" type="presOf" srcId="{A47C1414-6984-48FD-922C-12B5EFBF4159}" destId="{968A3413-A20A-480C-BFEB-BBA75E7D2551}" srcOrd="1" destOrd="0" presId="urn:microsoft.com/office/officeart/2005/8/layout/list1"/>
    <dgm:cxn modelId="{B3618094-5C1D-440A-96B5-A0DC8C2A94ED}" type="presOf" srcId="{44685A90-0BF4-4391-834F-122A41392EF5}" destId="{91944621-76D1-4C48-B97C-A821FB46A6D4}" srcOrd="1" destOrd="0" presId="urn:microsoft.com/office/officeart/2005/8/layout/list1"/>
    <dgm:cxn modelId="{1AB80C78-328D-4F33-A376-D32E5C8149EF}" type="presParOf" srcId="{09265147-EF25-4130-8A55-F158630577F7}" destId="{E8146C81-22D5-4153-9F95-51F2C11E3FE0}" srcOrd="0" destOrd="0" presId="urn:microsoft.com/office/officeart/2005/8/layout/list1"/>
    <dgm:cxn modelId="{C0FB8A95-3FB7-462E-911B-B23CC531EFC5}" type="presParOf" srcId="{E8146C81-22D5-4153-9F95-51F2C11E3FE0}" destId="{4C74FE4F-E809-4B7F-AAA3-FC074142E1BF}" srcOrd="0" destOrd="0" presId="urn:microsoft.com/office/officeart/2005/8/layout/list1"/>
    <dgm:cxn modelId="{B1F2EAE3-D6FB-4E52-922F-AD2FFA3AE8F5}" type="presParOf" srcId="{E8146C81-22D5-4153-9F95-51F2C11E3FE0}" destId="{2EE70E2D-D4D9-4610-8D37-67F2B818AE4B}" srcOrd="1" destOrd="0" presId="urn:microsoft.com/office/officeart/2005/8/layout/list1"/>
    <dgm:cxn modelId="{B3EF959B-EAC2-42A2-8061-CB4100EA77D4}" type="presParOf" srcId="{09265147-EF25-4130-8A55-F158630577F7}" destId="{B00457A4-EDBD-49D4-9906-5DD587DBDB88}" srcOrd="1" destOrd="0" presId="urn:microsoft.com/office/officeart/2005/8/layout/list1"/>
    <dgm:cxn modelId="{D9369442-0234-444B-B269-B31F4505228E}" type="presParOf" srcId="{09265147-EF25-4130-8A55-F158630577F7}" destId="{07A82E20-25FE-4807-8827-81DAA9B44FD5}" srcOrd="2" destOrd="0" presId="urn:microsoft.com/office/officeart/2005/8/layout/list1"/>
    <dgm:cxn modelId="{CCC32F66-1BE9-4940-85AB-418CD6A0D436}" type="presParOf" srcId="{09265147-EF25-4130-8A55-F158630577F7}" destId="{BCB5171E-B052-4513-BB36-DBF965583175}" srcOrd="3" destOrd="0" presId="urn:microsoft.com/office/officeart/2005/8/layout/list1"/>
    <dgm:cxn modelId="{8E655270-9FB3-42E5-B72A-065AF533806B}" type="presParOf" srcId="{09265147-EF25-4130-8A55-F158630577F7}" destId="{807EE1F9-CD27-436F-B577-D5D2B2E57A12}" srcOrd="4" destOrd="0" presId="urn:microsoft.com/office/officeart/2005/8/layout/list1"/>
    <dgm:cxn modelId="{0F768D95-2A83-4156-B52F-1DF5130C0F4A}" type="presParOf" srcId="{807EE1F9-CD27-436F-B577-D5D2B2E57A12}" destId="{8502AC65-8E4F-49FA-8408-10A51B05A933}" srcOrd="0" destOrd="0" presId="urn:microsoft.com/office/officeart/2005/8/layout/list1"/>
    <dgm:cxn modelId="{0A6BD5D3-417F-422A-9D9B-02A769B99D19}" type="presParOf" srcId="{807EE1F9-CD27-436F-B577-D5D2B2E57A12}" destId="{968A3413-A20A-480C-BFEB-BBA75E7D2551}" srcOrd="1" destOrd="0" presId="urn:microsoft.com/office/officeart/2005/8/layout/list1"/>
    <dgm:cxn modelId="{564853ED-D014-44DF-89D5-3210E18B605E}" type="presParOf" srcId="{09265147-EF25-4130-8A55-F158630577F7}" destId="{080D47FC-A20B-4E22-AAEF-5A066DE3F8E8}" srcOrd="5" destOrd="0" presId="urn:microsoft.com/office/officeart/2005/8/layout/list1"/>
    <dgm:cxn modelId="{B81C1476-DC88-4FB7-8181-0A46CF0FE19E}" type="presParOf" srcId="{09265147-EF25-4130-8A55-F158630577F7}" destId="{A525FE12-7558-42B5-90AF-2D6ADE78EEB3}" srcOrd="6" destOrd="0" presId="urn:microsoft.com/office/officeart/2005/8/layout/list1"/>
    <dgm:cxn modelId="{4105A13B-4547-4849-88E3-80AA37D9929D}" type="presParOf" srcId="{09265147-EF25-4130-8A55-F158630577F7}" destId="{7175BFF2-2086-4754-9452-947202BDC7FE}" srcOrd="7" destOrd="0" presId="urn:microsoft.com/office/officeart/2005/8/layout/list1"/>
    <dgm:cxn modelId="{0858C67D-7151-4386-BC52-EAB8FCD9153F}" type="presParOf" srcId="{09265147-EF25-4130-8A55-F158630577F7}" destId="{DFAC41AD-0670-404F-9032-BAAE84611BDF}" srcOrd="8" destOrd="0" presId="urn:microsoft.com/office/officeart/2005/8/layout/list1"/>
    <dgm:cxn modelId="{7CF0D255-27BC-4B3F-8523-E9F60F91F1DF}" type="presParOf" srcId="{DFAC41AD-0670-404F-9032-BAAE84611BDF}" destId="{87AECED6-6706-47F0-87D7-2EA51FA87A43}" srcOrd="0" destOrd="0" presId="urn:microsoft.com/office/officeart/2005/8/layout/list1"/>
    <dgm:cxn modelId="{4AFB0D06-A56F-4183-A523-4405D7762B9E}" type="presParOf" srcId="{DFAC41AD-0670-404F-9032-BAAE84611BDF}" destId="{91944621-76D1-4C48-B97C-A821FB46A6D4}" srcOrd="1" destOrd="0" presId="urn:microsoft.com/office/officeart/2005/8/layout/list1"/>
    <dgm:cxn modelId="{0A406EAD-5C92-4FDD-B09F-3C37CCB39A57}" type="presParOf" srcId="{09265147-EF25-4130-8A55-F158630577F7}" destId="{64859F5A-42F2-45C5-A24C-7AC146335135}" srcOrd="9" destOrd="0" presId="urn:microsoft.com/office/officeart/2005/8/layout/list1"/>
    <dgm:cxn modelId="{D73A2026-8E80-4BEA-854E-C6941BFB0ED3}" type="presParOf" srcId="{09265147-EF25-4130-8A55-F158630577F7}" destId="{C06FC87C-B727-4722-8144-D57BDF5E7514}" srcOrd="10" destOrd="0" presId="urn:microsoft.com/office/officeart/2005/8/layout/list1"/>
    <dgm:cxn modelId="{6A452420-01CE-4B72-99C8-78C9530A8974}" type="presParOf" srcId="{09265147-EF25-4130-8A55-F158630577F7}" destId="{DF6FF0A6-A82F-4E72-8B62-937F6C68B8CA}" srcOrd="11" destOrd="0" presId="urn:microsoft.com/office/officeart/2005/8/layout/list1"/>
    <dgm:cxn modelId="{36A89773-0F86-4D7F-B192-B19587F494B7}" type="presParOf" srcId="{09265147-EF25-4130-8A55-F158630577F7}" destId="{19C8472D-6E6E-411F-A56D-564DB3C94FC7}" srcOrd="12" destOrd="0" presId="urn:microsoft.com/office/officeart/2005/8/layout/list1"/>
    <dgm:cxn modelId="{7C874995-979A-47A5-843D-34BBFFA59956}" type="presParOf" srcId="{19C8472D-6E6E-411F-A56D-564DB3C94FC7}" destId="{B9BDD71E-608E-4391-AB88-D37022512172}" srcOrd="0" destOrd="0" presId="urn:microsoft.com/office/officeart/2005/8/layout/list1"/>
    <dgm:cxn modelId="{C0578B25-3B47-4AFF-B47D-1359455347FD}" type="presParOf" srcId="{19C8472D-6E6E-411F-A56D-564DB3C94FC7}" destId="{B22FDAC6-B88B-4AA1-A37C-22FC0C49B0A8}" srcOrd="1" destOrd="0" presId="urn:microsoft.com/office/officeart/2005/8/layout/list1"/>
    <dgm:cxn modelId="{3A148C01-2D49-469D-B776-C1017939A046}" type="presParOf" srcId="{09265147-EF25-4130-8A55-F158630577F7}" destId="{B2065151-2BE1-4332-87C3-D75814B3C14F}" srcOrd="13" destOrd="0" presId="urn:microsoft.com/office/officeart/2005/8/layout/list1"/>
    <dgm:cxn modelId="{8F185B2F-AC3C-41CB-8E36-61EDA1AF3A6B}" type="presParOf" srcId="{09265147-EF25-4130-8A55-F158630577F7}" destId="{891D0773-4F4E-4C1D-88E0-9271E8F073E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C2F5B8-CF94-4486-9D6E-417164522B34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EF772CBA-9C77-4593-9D11-713D1851C924}">
      <dgm:prSet phldrT="[텍스트]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사용자 인증</a:t>
          </a:r>
          <a:endParaRPr lang="ko-KR" altLang="en-US" dirty="0"/>
        </a:p>
      </dgm:t>
    </dgm:pt>
    <dgm:pt modelId="{6F428593-45C5-416D-8468-29809E5A3AF7}" type="parTrans" cxnId="{F6AA8C4B-BBD9-43C0-89B2-736EC526F886}">
      <dgm:prSet/>
      <dgm:spPr/>
      <dgm:t>
        <a:bodyPr/>
        <a:lstStyle/>
        <a:p>
          <a:pPr latinLnBrk="1"/>
          <a:endParaRPr lang="ko-KR" altLang="en-US"/>
        </a:p>
      </dgm:t>
    </dgm:pt>
    <dgm:pt modelId="{7270AF2A-D5C6-4CEF-BBF8-098CCE8BBF0C}" type="sibTrans" cxnId="{F6AA8C4B-BBD9-43C0-89B2-736EC526F886}">
      <dgm:prSet/>
      <dgm:spPr/>
      <dgm:t>
        <a:bodyPr/>
        <a:lstStyle/>
        <a:p>
          <a:pPr latinLnBrk="1"/>
          <a:endParaRPr lang="ko-KR" altLang="en-US"/>
        </a:p>
      </dgm:t>
    </dgm:pt>
    <dgm:pt modelId="{D166F814-AF9A-4780-BA26-62B1AD5E8828}">
      <dgm:prSet phldrT="[텍스트]"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900" smtClean="0">
              <a:solidFill>
                <a:schemeClr val="accent2"/>
              </a:solidFill>
            </a:rPr>
            <a:t>로그인 </a:t>
          </a:r>
          <a:r>
            <a:rPr lang="en-US" altLang="ko-KR" sz="900" smtClean="0">
              <a:solidFill>
                <a:schemeClr val="accent2"/>
              </a:solidFill>
            </a:rPr>
            <a:t>– </a:t>
          </a:r>
          <a:r>
            <a:rPr lang="ko-KR" altLang="en-US" sz="900" smtClean="0">
              <a:solidFill>
                <a:schemeClr val="accent2"/>
              </a:solidFill>
            </a:rPr>
            <a:t>회원</a:t>
          </a:r>
          <a:r>
            <a:rPr lang="en-US" altLang="ko-KR" sz="900" smtClean="0">
              <a:solidFill>
                <a:schemeClr val="accent2"/>
              </a:solidFill>
            </a:rPr>
            <a:t>DB</a:t>
          </a:r>
          <a:r>
            <a:rPr lang="ko-KR" altLang="en-US" sz="900" smtClean="0">
              <a:solidFill>
                <a:schemeClr val="accent2"/>
              </a:solidFill>
            </a:rPr>
            <a:t>인증</a:t>
          </a:r>
          <a:endParaRPr lang="ko-KR" altLang="en-US" sz="900" dirty="0">
            <a:solidFill>
              <a:schemeClr val="accent2"/>
            </a:solidFill>
          </a:endParaRPr>
        </a:p>
      </dgm:t>
    </dgm:pt>
    <dgm:pt modelId="{C2116199-2C88-407C-AC34-375BBA87F23A}" type="parTrans" cxnId="{1B90D044-B22F-4945-AC15-38366B1F6403}">
      <dgm:prSet/>
      <dgm:spPr/>
      <dgm:t>
        <a:bodyPr/>
        <a:lstStyle/>
        <a:p>
          <a:pPr latinLnBrk="1"/>
          <a:endParaRPr lang="ko-KR" altLang="en-US"/>
        </a:p>
      </dgm:t>
    </dgm:pt>
    <dgm:pt modelId="{0FD63B35-78F1-46DD-A75C-1BF50471B58A}" type="sibTrans" cxnId="{1B90D044-B22F-4945-AC15-38366B1F6403}">
      <dgm:prSet/>
      <dgm:spPr/>
      <dgm:t>
        <a:bodyPr/>
        <a:lstStyle/>
        <a:p>
          <a:pPr latinLnBrk="1"/>
          <a:endParaRPr lang="ko-KR" altLang="en-US"/>
        </a:p>
      </dgm:t>
    </dgm:pt>
    <dgm:pt modelId="{CEBFB736-017A-472E-9B7A-65A8781F2290}">
      <dgm:prSet phldrT="[텍스트]"/>
      <dgm:spPr>
        <a:solidFill>
          <a:schemeClr val="tx2">
            <a:lumMod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게임화</a:t>
          </a:r>
          <a:endParaRPr lang="ko-KR" altLang="en-US" dirty="0"/>
        </a:p>
      </dgm:t>
    </dgm:pt>
    <dgm:pt modelId="{78A4D934-71BE-415D-A172-89A14E0C53BE}" type="parTrans" cxnId="{BAB92461-EDBE-4C63-BA54-BCD3005AD13B}">
      <dgm:prSet/>
      <dgm:spPr/>
      <dgm:t>
        <a:bodyPr/>
        <a:lstStyle/>
        <a:p>
          <a:pPr latinLnBrk="1"/>
          <a:endParaRPr lang="ko-KR" altLang="en-US"/>
        </a:p>
      </dgm:t>
    </dgm:pt>
    <dgm:pt modelId="{481AC344-437C-40B9-8B9B-49C24E9E6E80}" type="sibTrans" cxnId="{BAB92461-EDBE-4C63-BA54-BCD3005AD13B}">
      <dgm:prSet/>
      <dgm:spPr/>
      <dgm:t>
        <a:bodyPr/>
        <a:lstStyle/>
        <a:p>
          <a:pPr latinLnBrk="1"/>
          <a:endParaRPr lang="ko-KR" altLang="en-US"/>
        </a:p>
      </dgm:t>
    </dgm:pt>
    <dgm:pt modelId="{55CA1D91-9442-4C64-8436-F7D073D1CE7E}">
      <dgm:prSet phldrT="[텍스트]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운동정보</a:t>
          </a:r>
          <a:endParaRPr lang="ko-KR" altLang="en-US" dirty="0"/>
        </a:p>
      </dgm:t>
    </dgm:pt>
    <dgm:pt modelId="{13B01180-2151-47B6-AE94-C39B0D30F1DE}" type="parTrans" cxnId="{D798E6D1-DA1A-4F4F-8735-5AE3DFAFFDC8}">
      <dgm:prSet/>
      <dgm:spPr/>
      <dgm:t>
        <a:bodyPr/>
        <a:lstStyle/>
        <a:p>
          <a:pPr latinLnBrk="1"/>
          <a:endParaRPr lang="ko-KR" altLang="en-US"/>
        </a:p>
      </dgm:t>
    </dgm:pt>
    <dgm:pt modelId="{C120DA65-1017-4C1E-8418-28A11097C5F9}" type="sibTrans" cxnId="{D798E6D1-DA1A-4F4F-8735-5AE3DFAFFDC8}">
      <dgm:prSet/>
      <dgm:spPr/>
      <dgm:t>
        <a:bodyPr/>
        <a:lstStyle/>
        <a:p>
          <a:pPr latinLnBrk="1"/>
          <a:endParaRPr lang="ko-KR" altLang="en-US"/>
        </a:p>
      </dgm:t>
    </dgm:pt>
    <dgm:pt modelId="{1556C629-6D53-4B60-821E-1B714FA4DFB6}">
      <dgm:prSet phldrT="[텍스트]"/>
      <dgm:spPr>
        <a:solidFill>
          <a:schemeClr val="tx2">
            <a:lumMod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헬스장 제휴</a:t>
          </a:r>
          <a:endParaRPr lang="ko-KR" altLang="en-US" dirty="0"/>
        </a:p>
      </dgm:t>
    </dgm:pt>
    <dgm:pt modelId="{3C2A74BF-0313-4E9F-B862-A4BFD80AA90E}" type="parTrans" cxnId="{0513D500-87D2-4FB4-8E50-592889112DD0}">
      <dgm:prSet/>
      <dgm:spPr/>
      <dgm:t>
        <a:bodyPr/>
        <a:lstStyle/>
        <a:p>
          <a:pPr latinLnBrk="1"/>
          <a:endParaRPr lang="ko-KR" altLang="en-US"/>
        </a:p>
      </dgm:t>
    </dgm:pt>
    <dgm:pt modelId="{496E18BC-F865-4B83-A479-65BD284FA124}" type="sibTrans" cxnId="{0513D500-87D2-4FB4-8E50-592889112DD0}">
      <dgm:prSet/>
      <dgm:spPr/>
      <dgm:t>
        <a:bodyPr/>
        <a:lstStyle/>
        <a:p>
          <a:pPr latinLnBrk="1"/>
          <a:endParaRPr lang="ko-KR" altLang="en-US"/>
        </a:p>
      </dgm:t>
    </dgm:pt>
    <dgm:pt modelId="{06FD6FC8-44B6-4F9F-9723-6E89B66E9DC7}">
      <dgm:prSet phldrT="[텍스트]"/>
      <dgm:spPr>
        <a:solidFill>
          <a:schemeClr val="tx2">
            <a:lumMod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길드</a:t>
          </a:r>
          <a:endParaRPr lang="ko-KR" altLang="en-US" dirty="0"/>
        </a:p>
      </dgm:t>
    </dgm:pt>
    <dgm:pt modelId="{BD7A254A-B2B2-4202-9462-59F74AC0C76F}" type="parTrans" cxnId="{FF610EC9-B0C8-4E99-97FD-A4CD74467B55}">
      <dgm:prSet/>
      <dgm:spPr/>
      <dgm:t>
        <a:bodyPr/>
        <a:lstStyle/>
        <a:p>
          <a:pPr latinLnBrk="1"/>
          <a:endParaRPr lang="ko-KR" altLang="en-US"/>
        </a:p>
      </dgm:t>
    </dgm:pt>
    <dgm:pt modelId="{8D0AC3CF-4CD9-48A9-BBB1-19804CC79A6A}" type="sibTrans" cxnId="{FF610EC9-B0C8-4E99-97FD-A4CD74467B55}">
      <dgm:prSet/>
      <dgm:spPr/>
      <dgm:t>
        <a:bodyPr/>
        <a:lstStyle/>
        <a:p>
          <a:pPr latinLnBrk="1"/>
          <a:endParaRPr lang="ko-KR" altLang="en-US"/>
        </a:p>
      </dgm:t>
    </dgm:pt>
    <dgm:pt modelId="{C0B89FC3-2F05-4B40-90BA-E35D1D2D6B4B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endParaRPr lang="ko-KR" altLang="en-US" sz="900" dirty="0"/>
        </a:p>
      </dgm:t>
    </dgm:pt>
    <dgm:pt modelId="{C5DCF0E5-08AD-408A-B764-5BE5CE28389B}" type="parTrans" cxnId="{06188051-492D-4A63-999E-E0E126828C92}">
      <dgm:prSet/>
      <dgm:spPr/>
      <dgm:t>
        <a:bodyPr/>
        <a:lstStyle/>
        <a:p>
          <a:pPr latinLnBrk="1"/>
          <a:endParaRPr lang="ko-KR" altLang="en-US"/>
        </a:p>
      </dgm:t>
    </dgm:pt>
    <dgm:pt modelId="{E5A3B725-C469-4E4D-8991-FD8D468EC134}" type="sibTrans" cxnId="{06188051-492D-4A63-999E-E0E126828C92}">
      <dgm:prSet/>
      <dgm:spPr/>
      <dgm:t>
        <a:bodyPr/>
        <a:lstStyle/>
        <a:p>
          <a:pPr latinLnBrk="1"/>
          <a:endParaRPr lang="ko-KR" altLang="en-US"/>
        </a:p>
      </dgm:t>
    </dgm:pt>
    <dgm:pt modelId="{04DB4A13-C137-4163-BBB8-CC14E618C6F8}">
      <dgm:prSet phldrT="[텍스트]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유저 분류</a:t>
          </a:r>
          <a:endParaRPr lang="ko-KR" altLang="en-US" dirty="0"/>
        </a:p>
      </dgm:t>
    </dgm:pt>
    <dgm:pt modelId="{2E41F41D-F85D-4F09-BCB3-9076D2D01BA5}" type="parTrans" cxnId="{E3AFF117-0035-48C8-A2A6-98C6882B8D08}">
      <dgm:prSet/>
      <dgm:spPr/>
      <dgm:t>
        <a:bodyPr/>
        <a:lstStyle/>
        <a:p>
          <a:pPr latinLnBrk="1"/>
          <a:endParaRPr lang="ko-KR" altLang="en-US"/>
        </a:p>
      </dgm:t>
    </dgm:pt>
    <dgm:pt modelId="{68F102B0-D296-4563-BC39-AF6E26139075}" type="sibTrans" cxnId="{E3AFF117-0035-48C8-A2A6-98C6882B8D08}">
      <dgm:prSet/>
      <dgm:spPr/>
      <dgm:t>
        <a:bodyPr/>
        <a:lstStyle/>
        <a:p>
          <a:pPr latinLnBrk="1"/>
          <a:endParaRPr lang="ko-KR" altLang="en-US"/>
        </a:p>
      </dgm:t>
    </dgm:pt>
    <dgm:pt modelId="{4AED7FE5-4347-4BCF-B96F-1474D37C50C7}">
      <dgm:prSet phldrT="[텍스트]" custT="1"/>
      <dgm:spPr>
        <a:solidFill>
          <a:schemeClr val="tx2">
            <a:lumMod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100" dirty="0" smtClean="0"/>
            <a:t>결제</a:t>
          </a:r>
          <a:endParaRPr lang="ko-KR" altLang="en-US" sz="1100" dirty="0"/>
        </a:p>
      </dgm:t>
    </dgm:pt>
    <dgm:pt modelId="{9C41E211-C403-4C0F-89B7-128B6BC31AEC}" type="parTrans" cxnId="{0CDCA29F-FEF8-4B91-8FD7-E8D6DF28B405}">
      <dgm:prSet/>
      <dgm:spPr/>
      <dgm:t>
        <a:bodyPr/>
        <a:lstStyle/>
        <a:p>
          <a:pPr latinLnBrk="1"/>
          <a:endParaRPr lang="ko-KR" altLang="en-US"/>
        </a:p>
      </dgm:t>
    </dgm:pt>
    <dgm:pt modelId="{84699DA9-575B-40B6-8EA0-05700E790E70}" type="sibTrans" cxnId="{0CDCA29F-FEF8-4B91-8FD7-E8D6DF28B405}">
      <dgm:prSet/>
      <dgm:spPr/>
      <dgm:t>
        <a:bodyPr/>
        <a:lstStyle/>
        <a:p>
          <a:pPr latinLnBrk="1"/>
          <a:endParaRPr lang="ko-KR" altLang="en-US"/>
        </a:p>
      </dgm:t>
    </dgm:pt>
    <dgm:pt modelId="{B3E73F31-6B8C-4A0B-B67F-3305036C025D}">
      <dgm:prSet phldrT="[텍스트]"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900" dirty="0" smtClean="0"/>
            <a:t>결제</a:t>
          </a:r>
          <a:endParaRPr lang="ko-KR" altLang="en-US" sz="900" dirty="0"/>
        </a:p>
      </dgm:t>
    </dgm:pt>
    <dgm:pt modelId="{775B6F28-D857-46EF-BA5D-6943EC4B47C7}" type="parTrans" cxnId="{9C3A9738-A7C1-471A-BAEC-079FC4C5D42B}">
      <dgm:prSet/>
      <dgm:spPr/>
      <dgm:t>
        <a:bodyPr/>
        <a:lstStyle/>
        <a:p>
          <a:pPr latinLnBrk="1"/>
          <a:endParaRPr lang="ko-KR" altLang="en-US"/>
        </a:p>
      </dgm:t>
    </dgm:pt>
    <dgm:pt modelId="{89AFB89C-A03A-4530-8B42-85AD6AE693B4}" type="sibTrans" cxnId="{9C3A9738-A7C1-471A-BAEC-079FC4C5D42B}">
      <dgm:prSet/>
      <dgm:spPr/>
      <dgm:t>
        <a:bodyPr/>
        <a:lstStyle/>
        <a:p>
          <a:pPr latinLnBrk="1"/>
          <a:endParaRPr lang="ko-KR" altLang="en-US"/>
        </a:p>
      </dgm:t>
    </dgm:pt>
    <dgm:pt modelId="{26C93E53-5E3F-437C-9178-A63286BB646B}">
      <dgm:prSet phldrT="[텍스트]"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900" dirty="0" smtClean="0"/>
            <a:t>결제내역 목록</a:t>
          </a:r>
          <a:endParaRPr lang="ko-KR" altLang="en-US" sz="900" dirty="0"/>
        </a:p>
      </dgm:t>
    </dgm:pt>
    <dgm:pt modelId="{B18B0895-4EB8-41B4-9841-5B72A96099F3}" type="parTrans" cxnId="{B8E3C3C6-D55C-4115-92B7-DC56580715ED}">
      <dgm:prSet/>
      <dgm:spPr/>
      <dgm:t>
        <a:bodyPr/>
        <a:lstStyle/>
        <a:p>
          <a:pPr latinLnBrk="1"/>
          <a:endParaRPr lang="ko-KR" altLang="en-US"/>
        </a:p>
      </dgm:t>
    </dgm:pt>
    <dgm:pt modelId="{09C5CBA7-065C-4EF9-B53D-1344FBCB3544}" type="sibTrans" cxnId="{B8E3C3C6-D55C-4115-92B7-DC56580715ED}">
      <dgm:prSet/>
      <dgm:spPr/>
      <dgm:t>
        <a:bodyPr/>
        <a:lstStyle/>
        <a:p>
          <a:pPr latinLnBrk="1"/>
          <a:endParaRPr lang="ko-KR" altLang="en-US"/>
        </a:p>
      </dgm:t>
    </dgm:pt>
    <dgm:pt modelId="{53D11BEE-2134-44A7-9FB5-806AD275BFED}">
      <dgm:prSet phldrT="[텍스트]"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endParaRPr lang="ko-KR" altLang="en-US" sz="900" dirty="0"/>
        </a:p>
      </dgm:t>
    </dgm:pt>
    <dgm:pt modelId="{AA2B6A7B-9502-4A9E-90EA-67B4BF3C2585}" type="parTrans" cxnId="{5C2D3860-687A-40C9-8F5D-BADCA77A0ADB}">
      <dgm:prSet/>
      <dgm:spPr/>
      <dgm:t>
        <a:bodyPr/>
        <a:lstStyle/>
        <a:p>
          <a:pPr latinLnBrk="1"/>
          <a:endParaRPr lang="ko-KR" altLang="en-US"/>
        </a:p>
      </dgm:t>
    </dgm:pt>
    <dgm:pt modelId="{097C6D76-9785-4AFC-BBCE-1FDD31BAAB13}" type="sibTrans" cxnId="{5C2D3860-687A-40C9-8F5D-BADCA77A0ADB}">
      <dgm:prSet/>
      <dgm:spPr/>
      <dgm:t>
        <a:bodyPr/>
        <a:lstStyle/>
        <a:p>
          <a:pPr latinLnBrk="1"/>
          <a:endParaRPr lang="ko-KR" altLang="en-US"/>
        </a:p>
      </dgm:t>
    </dgm:pt>
    <dgm:pt modelId="{ED15E497-B792-42CD-9F8E-43086558F0E1}">
      <dgm:prSet phldrT="[텍스트]"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900" dirty="0" smtClean="0"/>
            <a:t>실시간 이체</a:t>
          </a:r>
          <a:endParaRPr lang="ko-KR" altLang="en-US" sz="900" dirty="0"/>
        </a:p>
      </dgm:t>
    </dgm:pt>
    <dgm:pt modelId="{33806C85-A43E-4460-8C5B-1A564C42D8EA}" type="parTrans" cxnId="{B5C545A9-8644-48E5-A7E9-0AF34A2835D0}">
      <dgm:prSet/>
      <dgm:spPr/>
      <dgm:t>
        <a:bodyPr/>
        <a:lstStyle/>
        <a:p>
          <a:pPr latinLnBrk="1"/>
          <a:endParaRPr lang="ko-KR" altLang="en-US"/>
        </a:p>
      </dgm:t>
    </dgm:pt>
    <dgm:pt modelId="{E00F54AF-EEC7-486C-99D2-1B800C35865C}" type="sibTrans" cxnId="{B5C545A9-8644-48E5-A7E9-0AF34A2835D0}">
      <dgm:prSet/>
      <dgm:spPr/>
      <dgm:t>
        <a:bodyPr/>
        <a:lstStyle/>
        <a:p>
          <a:pPr latinLnBrk="1"/>
          <a:endParaRPr lang="ko-KR" altLang="en-US"/>
        </a:p>
      </dgm:t>
    </dgm:pt>
    <dgm:pt modelId="{97374DBB-3E9E-4654-893A-7AFBED2D103D}">
      <dgm:prSet custT="1"/>
      <dgm:spPr/>
      <dgm:t>
        <a:bodyPr/>
        <a:lstStyle/>
        <a:p>
          <a:pPr latinLnBrk="1"/>
          <a:r>
            <a:rPr lang="ko-KR" altLang="en-US" sz="900" dirty="0" smtClean="0"/>
            <a:t>신용카드</a:t>
          </a:r>
          <a:endParaRPr lang="ko-KR" altLang="en-US" sz="900" dirty="0"/>
        </a:p>
      </dgm:t>
    </dgm:pt>
    <dgm:pt modelId="{D0380091-1B7D-40A4-8C5B-5D3DA35426F6}" type="parTrans" cxnId="{FBC4F4C4-9AFF-4C3A-B84B-A06E6D889DB6}">
      <dgm:prSet/>
      <dgm:spPr/>
      <dgm:t>
        <a:bodyPr/>
        <a:lstStyle/>
        <a:p>
          <a:pPr latinLnBrk="1"/>
          <a:endParaRPr lang="ko-KR" altLang="en-US"/>
        </a:p>
      </dgm:t>
    </dgm:pt>
    <dgm:pt modelId="{319BFF5C-890B-42DE-A8B4-26CE5212DDFC}" type="sibTrans" cxnId="{FBC4F4C4-9AFF-4C3A-B84B-A06E6D889DB6}">
      <dgm:prSet/>
      <dgm:spPr/>
      <dgm:t>
        <a:bodyPr/>
        <a:lstStyle/>
        <a:p>
          <a:pPr latinLnBrk="1"/>
          <a:endParaRPr lang="ko-KR" altLang="en-US"/>
        </a:p>
      </dgm:t>
    </dgm:pt>
    <dgm:pt modelId="{81ED7041-D83D-4E45-97A0-D41145E16CC1}">
      <dgm:prSet custT="1"/>
      <dgm:spPr/>
      <dgm:t>
        <a:bodyPr/>
        <a:lstStyle/>
        <a:p>
          <a:pPr latinLnBrk="1"/>
          <a:r>
            <a:rPr lang="ko-KR" altLang="en-US" sz="900" dirty="0" smtClean="0"/>
            <a:t>휴대폰결제</a:t>
          </a:r>
          <a:endParaRPr lang="ko-KR" altLang="en-US" sz="900" dirty="0"/>
        </a:p>
      </dgm:t>
    </dgm:pt>
    <dgm:pt modelId="{9C6B65CA-22A0-47DF-8E22-717EAF50C7F5}" type="parTrans" cxnId="{2358750C-F857-4ACB-8525-833D3167D114}">
      <dgm:prSet/>
      <dgm:spPr/>
      <dgm:t>
        <a:bodyPr/>
        <a:lstStyle/>
        <a:p>
          <a:pPr latinLnBrk="1"/>
          <a:endParaRPr lang="ko-KR" altLang="en-US"/>
        </a:p>
      </dgm:t>
    </dgm:pt>
    <dgm:pt modelId="{76D3F41E-C6D8-4C9F-BDCD-3329BAE236BB}" type="sibTrans" cxnId="{2358750C-F857-4ACB-8525-833D3167D114}">
      <dgm:prSet/>
      <dgm:spPr/>
      <dgm:t>
        <a:bodyPr/>
        <a:lstStyle/>
        <a:p>
          <a:pPr latinLnBrk="1"/>
          <a:endParaRPr lang="ko-KR" altLang="en-US"/>
        </a:p>
      </dgm:t>
    </dgm:pt>
    <dgm:pt modelId="{3ED8F0E5-A9EE-4076-B134-505B48357C7A}">
      <dgm:prSet custT="1"/>
      <dgm:spPr/>
      <dgm:t>
        <a:bodyPr/>
        <a:lstStyle/>
        <a:p>
          <a:pPr latinLnBrk="1"/>
          <a:r>
            <a:rPr lang="ko-KR" altLang="en-US" sz="900" dirty="0" smtClean="0"/>
            <a:t>포인트결제</a:t>
          </a:r>
          <a:endParaRPr lang="ko-KR" altLang="en-US" sz="900" dirty="0"/>
        </a:p>
      </dgm:t>
    </dgm:pt>
    <dgm:pt modelId="{67D5B38D-37D6-458B-AF87-E985D34D51F2}" type="parTrans" cxnId="{791B8EF4-7F8E-47AA-8B53-EC69D9E30E92}">
      <dgm:prSet/>
      <dgm:spPr/>
      <dgm:t>
        <a:bodyPr/>
        <a:lstStyle/>
        <a:p>
          <a:pPr latinLnBrk="1"/>
          <a:endParaRPr lang="ko-KR" altLang="en-US"/>
        </a:p>
      </dgm:t>
    </dgm:pt>
    <dgm:pt modelId="{2F480DA0-F126-4BE4-880F-D79B5B39CB29}" type="sibTrans" cxnId="{791B8EF4-7F8E-47AA-8B53-EC69D9E30E92}">
      <dgm:prSet/>
      <dgm:spPr/>
      <dgm:t>
        <a:bodyPr/>
        <a:lstStyle/>
        <a:p>
          <a:pPr latinLnBrk="1"/>
          <a:endParaRPr lang="ko-KR" altLang="en-US"/>
        </a:p>
      </dgm:t>
    </dgm:pt>
    <dgm:pt modelId="{61B495B9-7E89-401A-BF99-8662543CD366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endParaRPr lang="ko-KR" altLang="en-US" sz="900" dirty="0"/>
        </a:p>
      </dgm:t>
    </dgm:pt>
    <dgm:pt modelId="{3CCB7C98-D403-41D4-B5D0-CB914818BB00}" type="parTrans" cxnId="{2262E9A3-86C0-447F-A450-E1D9070711E5}">
      <dgm:prSet/>
      <dgm:spPr/>
      <dgm:t>
        <a:bodyPr/>
        <a:lstStyle/>
        <a:p>
          <a:pPr latinLnBrk="1"/>
          <a:endParaRPr lang="ko-KR" altLang="en-US"/>
        </a:p>
      </dgm:t>
    </dgm:pt>
    <dgm:pt modelId="{2C31A43E-D65C-4C5C-9EAB-0D6311EFB26A}" type="sibTrans" cxnId="{2262E9A3-86C0-447F-A450-E1D9070711E5}">
      <dgm:prSet/>
      <dgm:spPr/>
      <dgm:t>
        <a:bodyPr/>
        <a:lstStyle/>
        <a:p>
          <a:pPr latinLnBrk="1"/>
          <a:endParaRPr lang="ko-KR" altLang="en-US"/>
        </a:p>
      </dgm:t>
    </dgm:pt>
    <dgm:pt modelId="{E3F1EBEC-45A2-415C-907D-BF587054D56D}">
      <dgm:prSet phldrT="[텍스트]"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endParaRPr lang="ko-KR" altLang="en-US" sz="900" dirty="0">
            <a:solidFill>
              <a:schemeClr val="accent2"/>
            </a:solidFill>
          </a:endParaRPr>
        </a:p>
      </dgm:t>
    </dgm:pt>
    <dgm:pt modelId="{0C626E59-2B0A-44AC-A4A8-33DC3F19FA47}" type="parTrans" cxnId="{0536C0F0-695B-4918-8A91-6568CA06A03A}">
      <dgm:prSet/>
      <dgm:spPr/>
      <dgm:t>
        <a:bodyPr/>
        <a:lstStyle/>
        <a:p>
          <a:pPr latinLnBrk="1"/>
          <a:endParaRPr lang="ko-KR" altLang="en-US"/>
        </a:p>
      </dgm:t>
    </dgm:pt>
    <dgm:pt modelId="{B4BD8F0D-AF62-445F-97DF-658513991B1B}" type="sibTrans" cxnId="{0536C0F0-695B-4918-8A91-6568CA06A03A}">
      <dgm:prSet/>
      <dgm:spPr/>
      <dgm:t>
        <a:bodyPr/>
        <a:lstStyle/>
        <a:p>
          <a:pPr latinLnBrk="1"/>
          <a:endParaRPr lang="ko-KR" altLang="en-US"/>
        </a:p>
      </dgm:t>
    </dgm:pt>
    <dgm:pt modelId="{2CFC0900-2ABF-4D80-9EC3-7BBB140984E8}">
      <dgm:prSet phldrT="[텍스트]"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endParaRPr lang="ko-KR" altLang="en-US" sz="900" dirty="0"/>
        </a:p>
      </dgm:t>
    </dgm:pt>
    <dgm:pt modelId="{6FB84321-2D2E-4461-9917-16D527811D3E}" type="parTrans" cxnId="{AF3FBE8C-3181-4263-A75D-290E6152B542}">
      <dgm:prSet/>
      <dgm:spPr/>
      <dgm:t>
        <a:bodyPr/>
        <a:lstStyle/>
        <a:p>
          <a:pPr latinLnBrk="1"/>
          <a:endParaRPr lang="ko-KR" altLang="en-US"/>
        </a:p>
      </dgm:t>
    </dgm:pt>
    <dgm:pt modelId="{FB0F8FF8-3448-453E-B540-28E7F6FBCA3B}" type="sibTrans" cxnId="{AF3FBE8C-3181-4263-A75D-290E6152B542}">
      <dgm:prSet/>
      <dgm:spPr/>
      <dgm:t>
        <a:bodyPr/>
        <a:lstStyle/>
        <a:p>
          <a:pPr latinLnBrk="1"/>
          <a:endParaRPr lang="ko-KR" altLang="en-US"/>
        </a:p>
      </dgm:t>
    </dgm:pt>
    <dgm:pt modelId="{5670DCD6-CCB9-40FD-97B5-D2F7891A6ED0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900" dirty="0" smtClean="0"/>
            <a:t>상체</a:t>
          </a:r>
          <a:endParaRPr lang="ko-KR" altLang="en-US" sz="900" dirty="0"/>
        </a:p>
      </dgm:t>
    </dgm:pt>
    <dgm:pt modelId="{5BEED7DA-34CD-4F14-8C6A-7E3FB828D336}" type="parTrans" cxnId="{5A9CA03F-C298-418D-96C5-DD6E30175C95}">
      <dgm:prSet/>
      <dgm:spPr/>
      <dgm:t>
        <a:bodyPr/>
        <a:lstStyle/>
        <a:p>
          <a:pPr latinLnBrk="1"/>
          <a:endParaRPr lang="ko-KR" altLang="en-US"/>
        </a:p>
      </dgm:t>
    </dgm:pt>
    <dgm:pt modelId="{7691BB51-7A6E-4D2C-ABA7-C684BDD9614B}" type="sibTrans" cxnId="{5A9CA03F-C298-418D-96C5-DD6E30175C95}">
      <dgm:prSet/>
      <dgm:spPr/>
      <dgm:t>
        <a:bodyPr/>
        <a:lstStyle/>
        <a:p>
          <a:pPr latinLnBrk="1"/>
          <a:endParaRPr lang="ko-KR" altLang="en-US"/>
        </a:p>
      </dgm:t>
    </dgm:pt>
    <dgm:pt modelId="{190D16CF-16F3-45B8-B3CE-E80184AB7499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900" dirty="0" smtClean="0">
              <a:solidFill>
                <a:schemeClr val="accent2"/>
              </a:solidFill>
            </a:rPr>
            <a:t>체형</a:t>
          </a:r>
          <a:r>
            <a:rPr lang="en-US" altLang="ko-KR" sz="900" dirty="0" smtClean="0">
              <a:solidFill>
                <a:schemeClr val="accent2"/>
              </a:solidFill>
            </a:rPr>
            <a:t/>
          </a:r>
          <a:br>
            <a:rPr lang="en-US" altLang="ko-KR" sz="900" dirty="0" smtClean="0">
              <a:solidFill>
                <a:schemeClr val="accent2"/>
              </a:solidFill>
            </a:rPr>
          </a:br>
          <a:r>
            <a:rPr lang="en-US" altLang="ko-KR" sz="900" dirty="0" smtClean="0">
              <a:solidFill>
                <a:schemeClr val="accent2"/>
              </a:solidFill>
            </a:rPr>
            <a:t>(</a:t>
          </a:r>
          <a:r>
            <a:rPr lang="ko-KR" altLang="en-US" sz="900" dirty="0" smtClean="0">
              <a:solidFill>
                <a:schemeClr val="accent2"/>
              </a:solidFill>
            </a:rPr>
            <a:t>외배엽</a:t>
          </a:r>
          <a:r>
            <a:rPr lang="en-US" altLang="ko-KR" sz="900" dirty="0" smtClean="0">
              <a:solidFill>
                <a:schemeClr val="accent2"/>
              </a:solidFill>
            </a:rPr>
            <a:t>, </a:t>
          </a:r>
          <a:r>
            <a:rPr lang="ko-KR" altLang="en-US" sz="900" dirty="0" smtClean="0">
              <a:solidFill>
                <a:schemeClr val="accent2"/>
              </a:solidFill>
            </a:rPr>
            <a:t>내배엽</a:t>
          </a:r>
          <a:r>
            <a:rPr lang="en-US" altLang="ko-KR" sz="900" dirty="0" smtClean="0">
              <a:solidFill>
                <a:schemeClr val="accent2"/>
              </a:solidFill>
            </a:rPr>
            <a:t>, </a:t>
          </a:r>
          <a:r>
            <a:rPr lang="ko-KR" altLang="en-US" sz="900" dirty="0" smtClean="0">
              <a:solidFill>
                <a:schemeClr val="accent2"/>
              </a:solidFill>
            </a:rPr>
            <a:t>중배엽</a:t>
          </a:r>
          <a:r>
            <a:rPr lang="en-US" altLang="ko-KR" sz="900" dirty="0" smtClean="0">
              <a:solidFill>
                <a:schemeClr val="accent2"/>
              </a:solidFill>
            </a:rPr>
            <a:t>)</a:t>
          </a:r>
          <a:endParaRPr lang="ko-KR" altLang="en-US" sz="900" dirty="0">
            <a:solidFill>
              <a:schemeClr val="accent2"/>
            </a:solidFill>
          </a:endParaRPr>
        </a:p>
      </dgm:t>
    </dgm:pt>
    <dgm:pt modelId="{E7CC97C4-DC4E-46D4-96AE-2F6838C77A1F}" type="parTrans" cxnId="{07C808CF-1510-466C-9367-09DD6CB9A157}">
      <dgm:prSet/>
      <dgm:spPr/>
      <dgm:t>
        <a:bodyPr/>
        <a:lstStyle/>
        <a:p>
          <a:pPr latinLnBrk="1"/>
          <a:endParaRPr lang="ko-KR" altLang="en-US"/>
        </a:p>
      </dgm:t>
    </dgm:pt>
    <dgm:pt modelId="{072123EA-477D-44F0-881E-8BA1014192C2}" type="sibTrans" cxnId="{07C808CF-1510-466C-9367-09DD6CB9A157}">
      <dgm:prSet/>
      <dgm:spPr/>
      <dgm:t>
        <a:bodyPr/>
        <a:lstStyle/>
        <a:p>
          <a:pPr latinLnBrk="1"/>
          <a:endParaRPr lang="ko-KR" altLang="en-US"/>
        </a:p>
      </dgm:t>
    </dgm:pt>
    <dgm:pt modelId="{5CDA8633-A273-4D94-BE60-4E2ADF8E2E60}">
      <dgm:prSet phldrT="[텍스트]"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 smtClean="0"/>
            <a:t>GPS</a:t>
          </a:r>
          <a:endParaRPr lang="ko-KR" altLang="en-US" sz="900" dirty="0"/>
        </a:p>
      </dgm:t>
    </dgm:pt>
    <dgm:pt modelId="{09967F66-6346-4C86-96EC-DCD91808533B}" type="parTrans" cxnId="{4CE67D5A-82E6-4B00-AAEB-272B28322134}">
      <dgm:prSet/>
      <dgm:spPr/>
      <dgm:t>
        <a:bodyPr/>
        <a:lstStyle/>
        <a:p>
          <a:pPr latinLnBrk="1"/>
          <a:endParaRPr lang="ko-KR" altLang="en-US"/>
        </a:p>
      </dgm:t>
    </dgm:pt>
    <dgm:pt modelId="{A8CD0190-6CE0-4BF2-B8EE-3A79E029201B}" type="sibTrans" cxnId="{4CE67D5A-82E6-4B00-AAEB-272B28322134}">
      <dgm:prSet/>
      <dgm:spPr/>
      <dgm:t>
        <a:bodyPr/>
        <a:lstStyle/>
        <a:p>
          <a:pPr latinLnBrk="1"/>
          <a:endParaRPr lang="ko-KR" altLang="en-US"/>
        </a:p>
      </dgm:t>
    </dgm:pt>
    <dgm:pt modelId="{8CB7C5D3-65DB-4C44-BC85-43C9FF0D98AB}">
      <dgm:prSet phldrT="[텍스트]"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endParaRPr lang="ko-KR" altLang="en-US" sz="900" dirty="0"/>
        </a:p>
      </dgm:t>
    </dgm:pt>
    <dgm:pt modelId="{0933EA6F-2DA4-4E22-B649-40BD3A624810}" type="parTrans" cxnId="{3BDD6070-35BC-4002-B59E-3196F41B1080}">
      <dgm:prSet/>
      <dgm:spPr/>
      <dgm:t>
        <a:bodyPr/>
        <a:lstStyle/>
        <a:p>
          <a:pPr latinLnBrk="1"/>
          <a:endParaRPr lang="ko-KR" altLang="en-US"/>
        </a:p>
      </dgm:t>
    </dgm:pt>
    <dgm:pt modelId="{0924EB62-E93F-4826-B82C-69FBF1C8BA8C}" type="sibTrans" cxnId="{3BDD6070-35BC-4002-B59E-3196F41B1080}">
      <dgm:prSet/>
      <dgm:spPr/>
      <dgm:t>
        <a:bodyPr/>
        <a:lstStyle/>
        <a:p>
          <a:pPr latinLnBrk="1"/>
          <a:endParaRPr lang="ko-KR" altLang="en-US"/>
        </a:p>
      </dgm:t>
    </dgm:pt>
    <dgm:pt modelId="{E7ED4BCB-5C4D-4DA8-AE68-D48DC4CF4ABF}">
      <dgm:prSet phldrT="[텍스트]"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en-US" altLang="ko-KR" sz="900" dirty="0" smtClean="0"/>
            <a:t>(</a:t>
          </a:r>
          <a:r>
            <a:rPr lang="ko-KR" altLang="en-US" sz="900" dirty="0" smtClean="0"/>
            <a:t>노력</a:t>
          </a:r>
          <a:r>
            <a:rPr lang="en-US" altLang="ko-KR" sz="900" dirty="0" smtClean="0"/>
            <a:t>)</a:t>
          </a:r>
          <a:r>
            <a:rPr lang="ko-KR" altLang="en-US" sz="900" dirty="0" smtClean="0"/>
            <a:t>포인트</a:t>
          </a:r>
          <a:endParaRPr lang="ko-KR" altLang="en-US" sz="900" dirty="0"/>
        </a:p>
      </dgm:t>
    </dgm:pt>
    <dgm:pt modelId="{F580BAAF-9C99-425A-B9CC-82AE15AF6FA7}" type="parTrans" cxnId="{56FA28BC-B120-445A-9179-C163C0D95104}">
      <dgm:prSet/>
      <dgm:spPr/>
      <dgm:t>
        <a:bodyPr/>
        <a:lstStyle/>
        <a:p>
          <a:pPr latinLnBrk="1"/>
          <a:endParaRPr lang="ko-KR" altLang="en-US"/>
        </a:p>
      </dgm:t>
    </dgm:pt>
    <dgm:pt modelId="{06CD91DB-965D-4A3A-9BB4-1D77C601B60D}" type="sibTrans" cxnId="{56FA28BC-B120-445A-9179-C163C0D95104}">
      <dgm:prSet/>
      <dgm:spPr/>
      <dgm:t>
        <a:bodyPr/>
        <a:lstStyle/>
        <a:p>
          <a:pPr latinLnBrk="1"/>
          <a:endParaRPr lang="ko-KR" altLang="en-US"/>
        </a:p>
      </dgm:t>
    </dgm:pt>
    <dgm:pt modelId="{5AAD2EEC-58E4-4B7A-8081-C27A69B84A12}">
      <dgm:prSet custT="1"/>
      <dgm:spPr/>
      <dgm:t>
        <a:bodyPr/>
        <a:lstStyle/>
        <a:p>
          <a:pPr latinLnBrk="1"/>
          <a:r>
            <a:rPr lang="ko-KR" altLang="en-US" sz="900" smtClean="0"/>
            <a:t>캐릭터</a:t>
          </a:r>
          <a:r>
            <a:rPr lang="en-US" altLang="ko-KR" sz="900" smtClean="0"/>
            <a:t>(</a:t>
          </a:r>
          <a:r>
            <a:rPr lang="ko-KR" altLang="en-US" sz="900" smtClean="0"/>
            <a:t>영웅</a:t>
          </a:r>
          <a:r>
            <a:rPr lang="en-US" altLang="ko-KR" sz="900" smtClean="0"/>
            <a:t>)</a:t>
          </a:r>
          <a:endParaRPr lang="ko-KR" altLang="en-US" sz="900" dirty="0"/>
        </a:p>
      </dgm:t>
    </dgm:pt>
    <dgm:pt modelId="{369971F9-266F-4BE5-B106-9B259B8EE4FB}" type="parTrans" cxnId="{C57E8EAF-0F23-4320-8404-DFBD5C5DD0B7}">
      <dgm:prSet/>
      <dgm:spPr/>
      <dgm:t>
        <a:bodyPr/>
        <a:lstStyle/>
        <a:p>
          <a:pPr latinLnBrk="1"/>
          <a:endParaRPr lang="ko-KR" altLang="en-US"/>
        </a:p>
      </dgm:t>
    </dgm:pt>
    <dgm:pt modelId="{333D490C-DDE0-478B-A060-8228C82F8A1E}" type="sibTrans" cxnId="{C57E8EAF-0F23-4320-8404-DFBD5C5DD0B7}">
      <dgm:prSet/>
      <dgm:spPr/>
      <dgm:t>
        <a:bodyPr/>
        <a:lstStyle/>
        <a:p>
          <a:pPr latinLnBrk="1"/>
          <a:endParaRPr lang="ko-KR" altLang="en-US"/>
        </a:p>
      </dgm:t>
    </dgm:pt>
    <dgm:pt modelId="{95F426DC-8CEE-444D-B454-8BAAD7E5A1D1}">
      <dgm:prSet custT="1"/>
      <dgm:spPr/>
      <dgm:t>
        <a:bodyPr/>
        <a:lstStyle/>
        <a:p>
          <a:pPr latinLnBrk="1"/>
          <a:r>
            <a:rPr lang="ko-KR" altLang="en-US" sz="900" dirty="0" smtClean="0">
              <a:solidFill>
                <a:schemeClr val="tx1"/>
              </a:solidFill>
            </a:rPr>
            <a:t>훈련장</a:t>
          </a:r>
          <a:endParaRPr lang="ko-KR" altLang="en-US" sz="900" dirty="0">
            <a:solidFill>
              <a:schemeClr val="tx1"/>
            </a:solidFill>
          </a:endParaRPr>
        </a:p>
      </dgm:t>
    </dgm:pt>
    <dgm:pt modelId="{79FF88F9-1ACF-450C-905D-15AD505160FD}" type="parTrans" cxnId="{4AFCFB00-8F52-4678-9148-9C34073D6F7D}">
      <dgm:prSet/>
      <dgm:spPr/>
      <dgm:t>
        <a:bodyPr/>
        <a:lstStyle/>
        <a:p>
          <a:pPr latinLnBrk="1"/>
          <a:endParaRPr lang="ko-KR" altLang="en-US"/>
        </a:p>
      </dgm:t>
    </dgm:pt>
    <dgm:pt modelId="{4F5A9905-F6CE-4901-BA32-3886F0A6B1DA}" type="sibTrans" cxnId="{4AFCFB00-8F52-4678-9148-9C34073D6F7D}">
      <dgm:prSet/>
      <dgm:spPr/>
      <dgm:t>
        <a:bodyPr/>
        <a:lstStyle/>
        <a:p>
          <a:pPr latinLnBrk="1"/>
          <a:endParaRPr lang="ko-KR" altLang="en-US"/>
        </a:p>
      </dgm:t>
    </dgm:pt>
    <dgm:pt modelId="{9DA28278-C435-4C49-911B-34E22FB1259A}">
      <dgm:prSet custT="1"/>
      <dgm:spPr/>
      <dgm:t>
        <a:bodyPr/>
        <a:lstStyle/>
        <a:p>
          <a:pPr latinLnBrk="1"/>
          <a:r>
            <a:rPr lang="ko-KR" altLang="en-US" sz="900" b="1" dirty="0" smtClean="0">
              <a:solidFill>
                <a:schemeClr val="accent2"/>
              </a:solidFill>
            </a:rPr>
            <a:t>레벨</a:t>
          </a:r>
          <a:r>
            <a:rPr lang="en-US" altLang="ko-KR" sz="900" b="1" dirty="0" smtClean="0">
              <a:solidFill>
                <a:schemeClr val="accent2"/>
              </a:solidFill>
            </a:rPr>
            <a:t/>
          </a:r>
          <a:br>
            <a:rPr lang="en-US" altLang="ko-KR" sz="900" b="1" dirty="0" smtClean="0">
              <a:solidFill>
                <a:schemeClr val="accent2"/>
              </a:solidFill>
            </a:rPr>
          </a:br>
          <a:r>
            <a:rPr lang="ko-KR" altLang="en-US" sz="900" b="1" dirty="0" smtClean="0">
              <a:solidFill>
                <a:schemeClr val="accent2"/>
              </a:solidFill>
            </a:rPr>
            <a:t>종목</a:t>
          </a:r>
          <a:r>
            <a:rPr lang="en-US" altLang="ko-KR" sz="900" b="1" dirty="0" smtClean="0">
              <a:solidFill>
                <a:schemeClr val="accent2"/>
              </a:solidFill>
            </a:rPr>
            <a:t>-&gt;</a:t>
          </a:r>
          <a:r>
            <a:rPr lang="ko-KR" altLang="en-US" sz="900" b="1" dirty="0" smtClean="0">
              <a:solidFill>
                <a:schemeClr val="accent2"/>
              </a:solidFill>
            </a:rPr>
            <a:t>부분</a:t>
          </a:r>
          <a:r>
            <a:rPr lang="en-US" altLang="ko-KR" sz="900" b="1" dirty="0" smtClean="0">
              <a:solidFill>
                <a:schemeClr val="accent2"/>
              </a:solidFill>
            </a:rPr>
            <a:t>-&gt;</a:t>
          </a:r>
          <a:r>
            <a:rPr lang="ko-KR" altLang="en-US" sz="900" b="1" dirty="0" smtClean="0">
              <a:solidFill>
                <a:schemeClr val="accent2"/>
              </a:solidFill>
            </a:rPr>
            <a:t>전체</a:t>
          </a:r>
          <a:endParaRPr lang="ko-KR" altLang="en-US" sz="900" b="1" dirty="0">
            <a:solidFill>
              <a:schemeClr val="accent2"/>
            </a:solidFill>
          </a:endParaRPr>
        </a:p>
      </dgm:t>
    </dgm:pt>
    <dgm:pt modelId="{CE42F56D-67EB-4B8E-91D7-19002189EB21}" type="parTrans" cxnId="{308E45E9-D05F-48F2-9D49-CAC5F4CF3127}">
      <dgm:prSet/>
      <dgm:spPr/>
      <dgm:t>
        <a:bodyPr/>
        <a:lstStyle/>
        <a:p>
          <a:pPr latinLnBrk="1"/>
          <a:endParaRPr lang="ko-KR" altLang="en-US"/>
        </a:p>
      </dgm:t>
    </dgm:pt>
    <dgm:pt modelId="{96D358E2-7A7C-4999-973A-4B5B81C5038A}" type="sibTrans" cxnId="{308E45E9-D05F-48F2-9D49-CAC5F4CF3127}">
      <dgm:prSet/>
      <dgm:spPr/>
      <dgm:t>
        <a:bodyPr/>
        <a:lstStyle/>
        <a:p>
          <a:pPr latinLnBrk="1"/>
          <a:endParaRPr lang="ko-KR" altLang="en-US"/>
        </a:p>
      </dgm:t>
    </dgm:pt>
    <dgm:pt modelId="{AC3961D9-857A-477F-A46E-6BA5EF65E36E}">
      <dgm:prSet custT="1"/>
      <dgm:spPr/>
      <dgm:t>
        <a:bodyPr/>
        <a:lstStyle/>
        <a:p>
          <a:pPr latinLnBrk="1"/>
          <a:r>
            <a:rPr lang="ko-KR" altLang="en-US" sz="900" dirty="0" err="1" smtClean="0"/>
            <a:t>퀘스트</a:t>
          </a:r>
          <a:endParaRPr lang="ko-KR" altLang="en-US" sz="900" dirty="0"/>
        </a:p>
      </dgm:t>
    </dgm:pt>
    <dgm:pt modelId="{9AE2D01F-BE01-4920-9F93-881261F763D2}" type="parTrans" cxnId="{04321370-DEC2-473E-A78B-65213448947C}">
      <dgm:prSet/>
      <dgm:spPr/>
      <dgm:t>
        <a:bodyPr/>
        <a:lstStyle/>
        <a:p>
          <a:pPr latinLnBrk="1"/>
          <a:endParaRPr lang="ko-KR" altLang="en-US"/>
        </a:p>
      </dgm:t>
    </dgm:pt>
    <dgm:pt modelId="{3919E476-7340-4E35-B914-B16AD18023D0}" type="sibTrans" cxnId="{04321370-DEC2-473E-A78B-65213448947C}">
      <dgm:prSet/>
      <dgm:spPr/>
      <dgm:t>
        <a:bodyPr/>
        <a:lstStyle/>
        <a:p>
          <a:pPr latinLnBrk="1"/>
          <a:endParaRPr lang="ko-KR" altLang="en-US"/>
        </a:p>
      </dgm:t>
    </dgm:pt>
    <dgm:pt modelId="{6BF3B74D-D1A9-48D9-BF92-6E8C9A2C97E2}">
      <dgm:prSet custT="1"/>
      <dgm:spPr/>
      <dgm:t>
        <a:bodyPr/>
        <a:lstStyle/>
        <a:p>
          <a:pPr latinLnBrk="1"/>
          <a:r>
            <a:rPr lang="ko-KR" altLang="en-US" sz="900" dirty="0" smtClean="0"/>
            <a:t>상인</a:t>
          </a:r>
          <a:r>
            <a:rPr lang="en-US" altLang="ko-KR" sz="900" dirty="0" smtClean="0"/>
            <a:t>(</a:t>
          </a:r>
          <a:r>
            <a:rPr lang="ko-KR" altLang="en-US" sz="900" dirty="0" smtClean="0"/>
            <a:t>아이템 쿠폰</a:t>
          </a:r>
          <a:r>
            <a:rPr lang="en-US" altLang="ko-KR" sz="900" dirty="0" smtClean="0"/>
            <a:t>)</a:t>
          </a:r>
          <a:endParaRPr lang="ko-KR" altLang="en-US" sz="900" dirty="0"/>
        </a:p>
      </dgm:t>
    </dgm:pt>
    <dgm:pt modelId="{4798682C-5182-4B1D-A606-50D1DC414817}" type="parTrans" cxnId="{E05DE09A-165B-4F66-BEE7-ED23C6809B99}">
      <dgm:prSet/>
      <dgm:spPr/>
      <dgm:t>
        <a:bodyPr/>
        <a:lstStyle/>
        <a:p>
          <a:pPr latinLnBrk="1"/>
          <a:endParaRPr lang="ko-KR" altLang="en-US"/>
        </a:p>
      </dgm:t>
    </dgm:pt>
    <dgm:pt modelId="{3416F4E9-C543-448A-BE94-1D561F266C62}" type="sibTrans" cxnId="{E05DE09A-165B-4F66-BEE7-ED23C6809B99}">
      <dgm:prSet/>
      <dgm:spPr/>
      <dgm:t>
        <a:bodyPr/>
        <a:lstStyle/>
        <a:p>
          <a:pPr latinLnBrk="1"/>
          <a:endParaRPr lang="ko-KR" altLang="en-US"/>
        </a:p>
      </dgm:t>
    </dgm:pt>
    <dgm:pt modelId="{DBC58A46-EE1A-4705-81C9-070B7DE05473}">
      <dgm:prSet custT="1"/>
      <dgm:spPr/>
      <dgm:t>
        <a:bodyPr/>
        <a:lstStyle/>
        <a:p>
          <a:pPr latinLnBrk="1"/>
          <a:r>
            <a:rPr lang="ko-KR" altLang="en-US" sz="900" dirty="0" smtClean="0">
              <a:solidFill>
                <a:schemeClr val="accent2"/>
              </a:solidFill>
            </a:rPr>
            <a:t>순위</a:t>
          </a:r>
          <a:endParaRPr lang="ko-KR" altLang="en-US" sz="900" dirty="0">
            <a:solidFill>
              <a:schemeClr val="accent2"/>
            </a:solidFill>
          </a:endParaRPr>
        </a:p>
      </dgm:t>
    </dgm:pt>
    <dgm:pt modelId="{9EAEFF6F-4F0F-465A-AC4C-D875F9F5E061}" type="parTrans" cxnId="{3F978433-0891-47C1-8714-6F032AD21A94}">
      <dgm:prSet/>
      <dgm:spPr/>
      <dgm:t>
        <a:bodyPr/>
        <a:lstStyle/>
        <a:p>
          <a:pPr latinLnBrk="1"/>
          <a:endParaRPr lang="ko-KR" altLang="en-US"/>
        </a:p>
      </dgm:t>
    </dgm:pt>
    <dgm:pt modelId="{BB198A27-F09B-469E-874D-86DF3A97F981}" type="sibTrans" cxnId="{3F978433-0891-47C1-8714-6F032AD21A94}">
      <dgm:prSet/>
      <dgm:spPr/>
      <dgm:t>
        <a:bodyPr/>
        <a:lstStyle/>
        <a:p>
          <a:pPr latinLnBrk="1"/>
          <a:endParaRPr lang="ko-KR" altLang="en-US"/>
        </a:p>
      </dgm:t>
    </dgm:pt>
    <dgm:pt modelId="{295DAC41-A085-4A0F-AF32-41EED159C1B4}">
      <dgm:prSet custT="1"/>
      <dgm:spPr/>
      <dgm:t>
        <a:bodyPr/>
        <a:lstStyle/>
        <a:p>
          <a:pPr latinLnBrk="1"/>
          <a:r>
            <a:rPr lang="ko-KR" altLang="en-US" sz="900" dirty="0" smtClean="0"/>
            <a:t>코어</a:t>
          </a:r>
          <a:endParaRPr lang="ko-KR" altLang="en-US" sz="900" dirty="0"/>
        </a:p>
      </dgm:t>
    </dgm:pt>
    <dgm:pt modelId="{893C0822-EE2B-4DE8-A2C6-917CA8F138E2}" type="parTrans" cxnId="{98A5A05D-F866-40C4-B0CE-40827C0B37E8}">
      <dgm:prSet/>
      <dgm:spPr/>
      <dgm:t>
        <a:bodyPr/>
        <a:lstStyle/>
        <a:p>
          <a:pPr latinLnBrk="1"/>
          <a:endParaRPr lang="ko-KR" altLang="en-US"/>
        </a:p>
      </dgm:t>
    </dgm:pt>
    <dgm:pt modelId="{69955965-934A-4F83-AEEB-A053FA2AD341}" type="sibTrans" cxnId="{98A5A05D-F866-40C4-B0CE-40827C0B37E8}">
      <dgm:prSet/>
      <dgm:spPr/>
      <dgm:t>
        <a:bodyPr/>
        <a:lstStyle/>
        <a:p>
          <a:pPr latinLnBrk="1"/>
          <a:endParaRPr lang="ko-KR" altLang="en-US"/>
        </a:p>
      </dgm:t>
    </dgm:pt>
    <dgm:pt modelId="{9219A0EB-EFCD-4869-9869-991F5EFA29B3}">
      <dgm:prSet custT="1"/>
      <dgm:spPr/>
      <dgm:t>
        <a:bodyPr/>
        <a:lstStyle/>
        <a:p>
          <a:pPr latinLnBrk="1"/>
          <a:r>
            <a:rPr lang="ko-KR" altLang="en-US" sz="900" dirty="0" smtClean="0"/>
            <a:t>하체</a:t>
          </a:r>
          <a:endParaRPr lang="ko-KR" altLang="en-US" sz="900" dirty="0"/>
        </a:p>
      </dgm:t>
    </dgm:pt>
    <dgm:pt modelId="{E4EF7F12-14FF-4197-92EA-241929385FF6}" type="parTrans" cxnId="{3918C383-10E1-49B9-BB51-36562FC20147}">
      <dgm:prSet/>
      <dgm:spPr/>
      <dgm:t>
        <a:bodyPr/>
        <a:lstStyle/>
        <a:p>
          <a:pPr latinLnBrk="1"/>
          <a:endParaRPr lang="ko-KR" altLang="en-US"/>
        </a:p>
      </dgm:t>
    </dgm:pt>
    <dgm:pt modelId="{0E9C046F-A4B7-4E76-A775-FA372463783C}" type="sibTrans" cxnId="{3918C383-10E1-49B9-BB51-36562FC20147}">
      <dgm:prSet/>
      <dgm:spPr/>
      <dgm:t>
        <a:bodyPr/>
        <a:lstStyle/>
        <a:p>
          <a:pPr latinLnBrk="1"/>
          <a:endParaRPr lang="ko-KR" altLang="en-US"/>
        </a:p>
      </dgm:t>
    </dgm:pt>
    <dgm:pt modelId="{966753EF-BB29-49D8-B608-C55A5D9A9102}">
      <dgm:prSet custT="1"/>
      <dgm:spPr/>
      <dgm:t>
        <a:bodyPr/>
        <a:lstStyle/>
        <a:p>
          <a:pPr latinLnBrk="1"/>
          <a:endParaRPr lang="ko-KR" altLang="en-US" sz="900" dirty="0"/>
        </a:p>
      </dgm:t>
    </dgm:pt>
    <dgm:pt modelId="{5ADFBC50-3EEE-4DE2-9F7E-47EBDF66ADEB}" type="parTrans" cxnId="{14ADE050-8E29-4164-AD12-7CAAA9E3E74A}">
      <dgm:prSet/>
      <dgm:spPr/>
      <dgm:t>
        <a:bodyPr/>
        <a:lstStyle/>
        <a:p>
          <a:pPr latinLnBrk="1"/>
          <a:endParaRPr lang="ko-KR" altLang="en-US"/>
        </a:p>
      </dgm:t>
    </dgm:pt>
    <dgm:pt modelId="{43A2794B-2D3F-449C-9EC5-20AA2558113E}" type="sibTrans" cxnId="{14ADE050-8E29-4164-AD12-7CAAA9E3E74A}">
      <dgm:prSet/>
      <dgm:spPr/>
      <dgm:t>
        <a:bodyPr/>
        <a:lstStyle/>
        <a:p>
          <a:pPr latinLnBrk="1"/>
          <a:endParaRPr lang="ko-KR" altLang="en-US"/>
        </a:p>
      </dgm:t>
    </dgm:pt>
    <dgm:pt modelId="{566D4DA5-45D1-45F0-B6AD-18ACEE0129EE}">
      <dgm:prSet custT="1"/>
      <dgm:spPr/>
      <dgm:t>
        <a:bodyPr/>
        <a:lstStyle/>
        <a:p>
          <a:pPr latinLnBrk="1"/>
          <a:r>
            <a:rPr lang="ko-KR" altLang="en-US" sz="900" dirty="0" smtClean="0"/>
            <a:t>각 </a:t>
          </a:r>
          <a:r>
            <a:rPr lang="ko-KR" altLang="en-US" sz="900" dirty="0" err="1" smtClean="0"/>
            <a:t>운동별</a:t>
          </a:r>
          <a:r>
            <a:rPr lang="ko-KR" altLang="en-US" sz="900" dirty="0" smtClean="0"/>
            <a:t> 규칙</a:t>
          </a:r>
          <a:endParaRPr lang="ko-KR" altLang="en-US" sz="900" dirty="0"/>
        </a:p>
      </dgm:t>
    </dgm:pt>
    <dgm:pt modelId="{031EBFD7-FEE1-476D-A9FB-9E9665BE9F63}" type="parTrans" cxnId="{095211A2-BA8D-43B9-BA72-2CF2D32A8CE7}">
      <dgm:prSet/>
      <dgm:spPr/>
      <dgm:t>
        <a:bodyPr/>
        <a:lstStyle/>
        <a:p>
          <a:pPr latinLnBrk="1"/>
          <a:endParaRPr lang="ko-KR" altLang="en-US"/>
        </a:p>
      </dgm:t>
    </dgm:pt>
    <dgm:pt modelId="{082B7E86-9FBF-48BD-9FEC-0C61C3D27D98}" type="sibTrans" cxnId="{095211A2-BA8D-43B9-BA72-2CF2D32A8CE7}">
      <dgm:prSet/>
      <dgm:spPr/>
      <dgm:t>
        <a:bodyPr/>
        <a:lstStyle/>
        <a:p>
          <a:pPr latinLnBrk="1"/>
          <a:endParaRPr lang="ko-KR" altLang="en-US"/>
        </a:p>
      </dgm:t>
    </dgm:pt>
    <dgm:pt modelId="{4357008C-8E11-46D3-8480-A53C6ACA5CAD}">
      <dgm:prSet custT="1"/>
      <dgm:spPr/>
      <dgm:t>
        <a:bodyPr/>
        <a:lstStyle/>
        <a:p>
          <a:pPr latinLnBrk="1"/>
          <a:r>
            <a:rPr lang="ko-KR" altLang="en-US" sz="900" dirty="0" smtClean="0"/>
            <a:t>이미지</a:t>
          </a:r>
          <a:r>
            <a:rPr lang="en-US" altLang="ko-KR" sz="900" dirty="0" smtClean="0"/>
            <a:t>, </a:t>
          </a:r>
          <a:r>
            <a:rPr lang="ko-KR" altLang="en-US" sz="900" dirty="0" smtClean="0"/>
            <a:t>영상</a:t>
          </a:r>
          <a:endParaRPr lang="ko-KR" altLang="en-US" sz="900" dirty="0"/>
        </a:p>
      </dgm:t>
    </dgm:pt>
    <dgm:pt modelId="{3920ECF1-42D9-4E2A-A4EF-8C128E0B3B2A}" type="parTrans" cxnId="{9AD3DC58-03A0-47C6-A6D2-9CDB18456F5B}">
      <dgm:prSet/>
      <dgm:spPr/>
      <dgm:t>
        <a:bodyPr/>
        <a:lstStyle/>
        <a:p>
          <a:pPr latinLnBrk="1"/>
          <a:endParaRPr lang="ko-KR" altLang="en-US"/>
        </a:p>
      </dgm:t>
    </dgm:pt>
    <dgm:pt modelId="{BA8DA9DC-A609-4578-BCBD-96FEBE0FF7E0}" type="sibTrans" cxnId="{9AD3DC58-03A0-47C6-A6D2-9CDB18456F5B}">
      <dgm:prSet/>
      <dgm:spPr/>
      <dgm:t>
        <a:bodyPr/>
        <a:lstStyle/>
        <a:p>
          <a:pPr latinLnBrk="1"/>
          <a:endParaRPr lang="ko-KR" altLang="en-US"/>
        </a:p>
      </dgm:t>
    </dgm:pt>
    <dgm:pt modelId="{3C8CB6B8-1BA1-450D-96A1-34B2EB5BF794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endParaRPr lang="ko-KR" altLang="en-US" sz="900" dirty="0"/>
        </a:p>
      </dgm:t>
    </dgm:pt>
    <dgm:pt modelId="{D0B8BD8E-A28D-4892-A2E2-C1D19439CF85}" type="parTrans" cxnId="{AE56A61D-5B5C-470F-B0A2-A5DAD8658203}">
      <dgm:prSet/>
      <dgm:spPr/>
      <dgm:t>
        <a:bodyPr/>
        <a:lstStyle/>
        <a:p>
          <a:pPr latinLnBrk="1"/>
          <a:endParaRPr lang="ko-KR" altLang="en-US"/>
        </a:p>
      </dgm:t>
    </dgm:pt>
    <dgm:pt modelId="{F25D3F7C-1CBE-433A-B105-2B82AE99BDAA}" type="sibTrans" cxnId="{AE56A61D-5B5C-470F-B0A2-A5DAD8658203}">
      <dgm:prSet/>
      <dgm:spPr/>
      <dgm:t>
        <a:bodyPr/>
        <a:lstStyle/>
        <a:p>
          <a:pPr latinLnBrk="1"/>
          <a:endParaRPr lang="ko-KR" altLang="en-US"/>
        </a:p>
      </dgm:t>
    </dgm:pt>
    <dgm:pt modelId="{906C30DB-26B7-4335-ABCA-609666F07F70}">
      <dgm:prSet custT="1"/>
      <dgm:spPr/>
      <dgm:t>
        <a:bodyPr/>
        <a:lstStyle/>
        <a:p>
          <a:pPr latinLnBrk="1"/>
          <a:r>
            <a:rPr lang="ko-KR" altLang="en-US" sz="900" dirty="0" smtClean="0">
              <a:solidFill>
                <a:schemeClr val="accent2"/>
              </a:solidFill>
            </a:rPr>
            <a:t>회원가입 </a:t>
          </a:r>
          <a:r>
            <a:rPr lang="en-US" altLang="ko-KR" sz="900" dirty="0" smtClean="0">
              <a:solidFill>
                <a:schemeClr val="accent2"/>
              </a:solidFill>
            </a:rPr>
            <a:t>– </a:t>
          </a:r>
          <a:r>
            <a:rPr lang="ko-KR" altLang="en-US" sz="900" dirty="0" smtClean="0">
              <a:solidFill>
                <a:schemeClr val="accent2"/>
              </a:solidFill>
            </a:rPr>
            <a:t>아이디</a:t>
          </a:r>
          <a:r>
            <a:rPr lang="en-US" altLang="ko-KR" sz="900" dirty="0" smtClean="0">
              <a:solidFill>
                <a:schemeClr val="accent2"/>
              </a:solidFill>
            </a:rPr>
            <a:t>, </a:t>
          </a:r>
          <a:r>
            <a:rPr lang="ko-KR" altLang="en-US" sz="900" dirty="0" smtClean="0">
              <a:solidFill>
                <a:schemeClr val="accent2"/>
              </a:solidFill>
            </a:rPr>
            <a:t>비밀번호</a:t>
          </a:r>
          <a:r>
            <a:rPr lang="en-US" altLang="ko-KR" sz="900" dirty="0" smtClean="0">
              <a:solidFill>
                <a:schemeClr val="accent2"/>
              </a:solidFill>
            </a:rPr>
            <a:t>, </a:t>
          </a:r>
          <a:r>
            <a:rPr lang="ko-KR" altLang="en-US" sz="900" dirty="0" smtClean="0">
              <a:solidFill>
                <a:schemeClr val="accent2"/>
              </a:solidFill>
            </a:rPr>
            <a:t>폰 번호</a:t>
          </a:r>
          <a:r>
            <a:rPr lang="en-US" altLang="ko-KR" sz="900" dirty="0" smtClean="0">
              <a:solidFill>
                <a:schemeClr val="accent2"/>
              </a:solidFill>
            </a:rPr>
            <a:t>, </a:t>
          </a:r>
          <a:r>
            <a:rPr lang="ko-KR" altLang="en-US" sz="900" dirty="0" smtClean="0">
              <a:solidFill>
                <a:schemeClr val="accent2"/>
              </a:solidFill>
            </a:rPr>
            <a:t>별명</a:t>
          </a:r>
          <a:r>
            <a:rPr lang="en-US" altLang="ko-KR" sz="900" dirty="0" smtClean="0">
              <a:solidFill>
                <a:schemeClr val="accent2"/>
              </a:solidFill>
            </a:rPr>
            <a:t>, </a:t>
          </a:r>
          <a:r>
            <a:rPr lang="ko-KR" altLang="en-US" sz="900" b="1" dirty="0" smtClean="0">
              <a:solidFill>
                <a:schemeClr val="accent2"/>
              </a:solidFill>
            </a:rPr>
            <a:t>키</a:t>
          </a:r>
          <a:r>
            <a:rPr lang="en-US" altLang="ko-KR" sz="900" b="1" dirty="0" smtClean="0">
              <a:solidFill>
                <a:schemeClr val="accent2"/>
              </a:solidFill>
            </a:rPr>
            <a:t>, </a:t>
          </a:r>
          <a:r>
            <a:rPr lang="ko-KR" altLang="en-US" sz="900" b="1" dirty="0" smtClean="0">
              <a:solidFill>
                <a:schemeClr val="accent2"/>
              </a:solidFill>
            </a:rPr>
            <a:t>성별</a:t>
          </a:r>
          <a:r>
            <a:rPr lang="en-US" altLang="ko-KR" sz="900" b="1" dirty="0" smtClean="0">
              <a:solidFill>
                <a:schemeClr val="accent2"/>
              </a:solidFill>
            </a:rPr>
            <a:t>, </a:t>
          </a:r>
          <a:r>
            <a:rPr lang="ko-KR" altLang="en-US" sz="900" b="1" dirty="0" smtClean="0">
              <a:solidFill>
                <a:schemeClr val="accent2"/>
              </a:solidFill>
            </a:rPr>
            <a:t>나이</a:t>
          </a:r>
          <a:r>
            <a:rPr lang="en-US" altLang="ko-KR" sz="900" b="1" dirty="0" smtClean="0">
              <a:solidFill>
                <a:schemeClr val="accent2"/>
              </a:solidFill>
            </a:rPr>
            <a:t>, </a:t>
          </a:r>
          <a:r>
            <a:rPr lang="ko-KR" altLang="en-US" sz="900" b="1" dirty="0" smtClean="0">
              <a:solidFill>
                <a:schemeClr val="accent2"/>
              </a:solidFill>
            </a:rPr>
            <a:t>몸무게</a:t>
          </a:r>
          <a:r>
            <a:rPr lang="en-US" altLang="ko-KR" sz="900" b="1" dirty="0" smtClean="0">
              <a:solidFill>
                <a:schemeClr val="accent2"/>
              </a:solidFill>
            </a:rPr>
            <a:t>, </a:t>
          </a:r>
          <a:r>
            <a:rPr lang="ko-KR" altLang="en-US" sz="900" b="1" dirty="0" smtClean="0">
              <a:solidFill>
                <a:schemeClr val="accent2"/>
              </a:solidFill>
            </a:rPr>
            <a:t>체형</a:t>
          </a:r>
          <a:endParaRPr lang="ko-KR" altLang="en-US" sz="900" b="1" dirty="0">
            <a:solidFill>
              <a:schemeClr val="accent2"/>
            </a:solidFill>
          </a:endParaRPr>
        </a:p>
      </dgm:t>
    </dgm:pt>
    <dgm:pt modelId="{F97C15B2-C9FF-4083-8E6D-CF5C1C2A24FF}" type="parTrans" cxnId="{5A3DACA7-E3E4-482F-A61F-86A395A1FCFA}">
      <dgm:prSet/>
      <dgm:spPr/>
      <dgm:t>
        <a:bodyPr/>
        <a:lstStyle/>
        <a:p>
          <a:pPr latinLnBrk="1"/>
          <a:endParaRPr lang="ko-KR" altLang="en-US"/>
        </a:p>
      </dgm:t>
    </dgm:pt>
    <dgm:pt modelId="{52863E5F-3097-4F28-9DE2-45592F192F41}" type="sibTrans" cxnId="{5A3DACA7-E3E4-482F-A61F-86A395A1FCFA}">
      <dgm:prSet/>
      <dgm:spPr/>
      <dgm:t>
        <a:bodyPr/>
        <a:lstStyle/>
        <a:p>
          <a:pPr latinLnBrk="1"/>
          <a:endParaRPr lang="ko-KR" altLang="en-US"/>
        </a:p>
      </dgm:t>
    </dgm:pt>
    <dgm:pt modelId="{03201E4D-1921-457B-A2FE-BA00A7D6158C}">
      <dgm:prSet custT="1"/>
      <dgm:spPr/>
      <dgm:t>
        <a:bodyPr/>
        <a:lstStyle/>
        <a:p>
          <a:pPr latinLnBrk="1"/>
          <a:r>
            <a:rPr lang="ko-KR" altLang="en-US" sz="900" dirty="0" smtClean="0">
              <a:solidFill>
                <a:schemeClr val="accent2"/>
              </a:solidFill>
            </a:rPr>
            <a:t>추가정보</a:t>
          </a:r>
          <a:endParaRPr lang="ko-KR" altLang="en-US" sz="900" dirty="0">
            <a:solidFill>
              <a:schemeClr val="accent2"/>
            </a:solidFill>
          </a:endParaRPr>
        </a:p>
      </dgm:t>
    </dgm:pt>
    <dgm:pt modelId="{0554722F-A9DE-469B-8686-31BB51A4DF43}" type="parTrans" cxnId="{67AE7DCD-4BB7-4B96-84A2-EF1F000F7A40}">
      <dgm:prSet/>
      <dgm:spPr/>
      <dgm:t>
        <a:bodyPr/>
        <a:lstStyle/>
        <a:p>
          <a:pPr latinLnBrk="1"/>
          <a:endParaRPr lang="ko-KR" altLang="en-US"/>
        </a:p>
      </dgm:t>
    </dgm:pt>
    <dgm:pt modelId="{C2891B26-C097-42FF-B213-D34CF65BBDE5}" type="sibTrans" cxnId="{67AE7DCD-4BB7-4B96-84A2-EF1F000F7A40}">
      <dgm:prSet/>
      <dgm:spPr/>
      <dgm:t>
        <a:bodyPr/>
        <a:lstStyle/>
        <a:p>
          <a:pPr latinLnBrk="1"/>
          <a:endParaRPr lang="ko-KR" altLang="en-US"/>
        </a:p>
      </dgm:t>
    </dgm:pt>
    <dgm:pt modelId="{7B2328A0-178E-428E-BA79-D0DF7E575D6E}">
      <dgm:prSet custT="1"/>
      <dgm:spPr/>
      <dgm:t>
        <a:bodyPr/>
        <a:lstStyle/>
        <a:p>
          <a:pPr latinLnBrk="1"/>
          <a:r>
            <a:rPr lang="ko-KR" altLang="en-US" sz="900" dirty="0" smtClean="0">
              <a:solidFill>
                <a:schemeClr val="accent2"/>
              </a:solidFill>
            </a:rPr>
            <a:t>헬스경력</a:t>
          </a:r>
          <a:endParaRPr lang="ko-KR" altLang="en-US" sz="900" dirty="0">
            <a:solidFill>
              <a:schemeClr val="accent2"/>
            </a:solidFill>
          </a:endParaRPr>
        </a:p>
      </dgm:t>
    </dgm:pt>
    <dgm:pt modelId="{8F5DCA7B-7345-480C-B416-44CFE1DC73EA}" type="parTrans" cxnId="{DEB33BE3-426E-4834-9AD2-9C883CFCD96A}">
      <dgm:prSet/>
      <dgm:spPr/>
      <dgm:t>
        <a:bodyPr/>
        <a:lstStyle/>
        <a:p>
          <a:pPr latinLnBrk="1"/>
          <a:endParaRPr lang="ko-KR" altLang="en-US"/>
        </a:p>
      </dgm:t>
    </dgm:pt>
    <dgm:pt modelId="{5A9CBFB6-211F-468E-9C78-B51316E6B1A0}" type="sibTrans" cxnId="{DEB33BE3-426E-4834-9AD2-9C883CFCD96A}">
      <dgm:prSet/>
      <dgm:spPr/>
      <dgm:t>
        <a:bodyPr/>
        <a:lstStyle/>
        <a:p>
          <a:pPr latinLnBrk="1"/>
          <a:endParaRPr lang="ko-KR" altLang="en-US"/>
        </a:p>
      </dgm:t>
    </dgm:pt>
    <dgm:pt modelId="{1A2ACCFA-5A73-45DE-88EE-29519F0C0134}">
      <dgm:prSet custT="1"/>
      <dgm:spPr/>
      <dgm:t>
        <a:bodyPr/>
        <a:lstStyle/>
        <a:p>
          <a:pPr latinLnBrk="1"/>
          <a:r>
            <a:rPr lang="ko-KR" altLang="en-US" sz="900" dirty="0" err="1" smtClean="0">
              <a:solidFill>
                <a:schemeClr val="accent2"/>
              </a:solidFill>
            </a:rPr>
            <a:t>롤</a:t>
          </a:r>
          <a:r>
            <a:rPr lang="ko-KR" altLang="en-US" sz="900" dirty="0" smtClean="0">
              <a:solidFill>
                <a:schemeClr val="accent2"/>
              </a:solidFill>
            </a:rPr>
            <a:t> 모델</a:t>
          </a:r>
          <a:endParaRPr lang="ko-KR" altLang="en-US" sz="900" dirty="0">
            <a:solidFill>
              <a:schemeClr val="accent2"/>
            </a:solidFill>
          </a:endParaRPr>
        </a:p>
      </dgm:t>
    </dgm:pt>
    <dgm:pt modelId="{5751512D-D555-4BC1-8C03-99284671DAA2}" type="parTrans" cxnId="{A9786498-423A-445E-ABB3-3391202DA5B6}">
      <dgm:prSet/>
      <dgm:spPr/>
      <dgm:t>
        <a:bodyPr/>
        <a:lstStyle/>
        <a:p>
          <a:pPr latinLnBrk="1"/>
          <a:endParaRPr lang="ko-KR" altLang="en-US"/>
        </a:p>
      </dgm:t>
    </dgm:pt>
    <dgm:pt modelId="{02BA5B83-3E50-45B9-A93A-35E7BC82D24B}" type="sibTrans" cxnId="{A9786498-423A-445E-ABB3-3391202DA5B6}">
      <dgm:prSet/>
      <dgm:spPr/>
      <dgm:t>
        <a:bodyPr/>
        <a:lstStyle/>
        <a:p>
          <a:pPr latinLnBrk="1"/>
          <a:endParaRPr lang="ko-KR" altLang="en-US"/>
        </a:p>
      </dgm:t>
    </dgm:pt>
    <dgm:pt modelId="{8D798112-16F3-42E2-A3C2-41CE504E88DB}">
      <dgm:prSet custT="1"/>
      <dgm:spPr/>
      <dgm:t>
        <a:bodyPr/>
        <a:lstStyle/>
        <a:p>
          <a:pPr latinLnBrk="1"/>
          <a:r>
            <a:rPr lang="en-US" altLang="ko-KR" sz="900" dirty="0" smtClean="0">
              <a:solidFill>
                <a:schemeClr val="accent2"/>
              </a:solidFill>
            </a:rPr>
            <a:t>ID/PW</a:t>
          </a:r>
          <a:r>
            <a:rPr lang="ko-KR" altLang="en-US" sz="900" dirty="0" smtClean="0">
              <a:solidFill>
                <a:schemeClr val="accent2"/>
              </a:solidFill>
            </a:rPr>
            <a:t>찾기 </a:t>
          </a:r>
          <a:r>
            <a:rPr lang="en-US" altLang="ko-KR" sz="900" dirty="0" smtClean="0">
              <a:solidFill>
                <a:schemeClr val="accent2"/>
              </a:solidFill>
            </a:rPr>
            <a:t>– </a:t>
          </a:r>
          <a:r>
            <a:rPr lang="ko-KR" altLang="en-US" sz="900" dirty="0" smtClean="0">
              <a:solidFill>
                <a:schemeClr val="accent2"/>
              </a:solidFill>
            </a:rPr>
            <a:t>폰 번호</a:t>
          </a:r>
          <a:r>
            <a:rPr lang="en-US" altLang="ko-KR" sz="900" dirty="0" smtClean="0">
              <a:solidFill>
                <a:schemeClr val="accent2"/>
              </a:solidFill>
            </a:rPr>
            <a:t>&amp;</a:t>
          </a:r>
          <a:r>
            <a:rPr lang="ko-KR" altLang="en-US" sz="900" dirty="0" smtClean="0">
              <a:solidFill>
                <a:schemeClr val="accent2"/>
              </a:solidFill>
            </a:rPr>
            <a:t>이름 인증</a:t>
          </a:r>
          <a:r>
            <a:rPr lang="en-US" altLang="ko-KR" sz="900" dirty="0" smtClean="0">
              <a:solidFill>
                <a:schemeClr val="accent2"/>
              </a:solidFill>
            </a:rPr>
            <a:t>.</a:t>
          </a:r>
          <a:endParaRPr lang="ko-KR" altLang="en-US" sz="900" dirty="0">
            <a:solidFill>
              <a:schemeClr val="accent2"/>
            </a:solidFill>
          </a:endParaRPr>
        </a:p>
      </dgm:t>
    </dgm:pt>
    <dgm:pt modelId="{5F3A36C0-0E67-4E64-977A-DA1AA3CCFC92}" type="parTrans" cxnId="{4B8AB5A9-240B-41AD-AE71-59F2A73310C6}">
      <dgm:prSet/>
      <dgm:spPr/>
      <dgm:t>
        <a:bodyPr/>
        <a:lstStyle/>
        <a:p>
          <a:pPr latinLnBrk="1"/>
          <a:endParaRPr lang="ko-KR" altLang="en-US"/>
        </a:p>
      </dgm:t>
    </dgm:pt>
    <dgm:pt modelId="{EB97436C-529C-4758-BBD5-311B6B87D143}" type="sibTrans" cxnId="{4B8AB5A9-240B-41AD-AE71-59F2A73310C6}">
      <dgm:prSet/>
      <dgm:spPr/>
      <dgm:t>
        <a:bodyPr/>
        <a:lstStyle/>
        <a:p>
          <a:pPr latinLnBrk="1"/>
          <a:endParaRPr lang="ko-KR" altLang="en-US"/>
        </a:p>
      </dgm:t>
    </dgm:pt>
    <dgm:pt modelId="{2005506A-75F9-48C2-B598-A3730E5338A3}">
      <dgm:prSet custT="1"/>
      <dgm:spPr/>
      <dgm:t>
        <a:bodyPr/>
        <a:lstStyle/>
        <a:p>
          <a:pPr latinLnBrk="1"/>
          <a:r>
            <a:rPr lang="ko-KR" altLang="en-US" sz="900" smtClean="0"/>
            <a:t>헬스장 정보</a:t>
          </a:r>
          <a:endParaRPr lang="ko-KR" altLang="en-US" sz="900" dirty="0" smtClean="0"/>
        </a:p>
      </dgm:t>
    </dgm:pt>
    <dgm:pt modelId="{813A5BAD-6C54-4415-B76E-662A460D97BE}" type="parTrans" cxnId="{66032E41-B81C-4D49-8C31-F394405ED7A3}">
      <dgm:prSet/>
      <dgm:spPr/>
      <dgm:t>
        <a:bodyPr/>
        <a:lstStyle/>
        <a:p>
          <a:pPr latinLnBrk="1"/>
          <a:endParaRPr lang="ko-KR" altLang="en-US"/>
        </a:p>
      </dgm:t>
    </dgm:pt>
    <dgm:pt modelId="{D8393772-8854-4F2A-AC36-5012B67CAAE0}" type="sibTrans" cxnId="{66032E41-B81C-4D49-8C31-F394405ED7A3}">
      <dgm:prSet/>
      <dgm:spPr/>
      <dgm:t>
        <a:bodyPr/>
        <a:lstStyle/>
        <a:p>
          <a:pPr latinLnBrk="1"/>
          <a:endParaRPr lang="ko-KR" altLang="en-US"/>
        </a:p>
      </dgm:t>
    </dgm:pt>
    <dgm:pt modelId="{525976AA-9875-4632-B068-D897955EF3A3}">
      <dgm:prSet custT="1"/>
      <dgm:spPr/>
      <dgm:t>
        <a:bodyPr/>
        <a:lstStyle/>
        <a:p>
          <a:pPr latinLnBrk="1"/>
          <a:r>
            <a:rPr lang="ko-KR" altLang="en-US" sz="900" smtClean="0"/>
            <a:t>이름</a:t>
          </a:r>
          <a:endParaRPr lang="ko-KR" altLang="en-US" sz="900" dirty="0" smtClean="0"/>
        </a:p>
      </dgm:t>
    </dgm:pt>
    <dgm:pt modelId="{29BBB063-9E8A-4ED3-BE1E-478A29DFEA2E}" type="parTrans" cxnId="{ED2264DF-4758-4AC5-91F2-39F772A89439}">
      <dgm:prSet/>
      <dgm:spPr/>
      <dgm:t>
        <a:bodyPr/>
        <a:lstStyle/>
        <a:p>
          <a:pPr latinLnBrk="1"/>
          <a:endParaRPr lang="ko-KR" altLang="en-US"/>
        </a:p>
      </dgm:t>
    </dgm:pt>
    <dgm:pt modelId="{6E4151D3-E7DC-4125-8642-A14C05EAC804}" type="sibTrans" cxnId="{ED2264DF-4758-4AC5-91F2-39F772A89439}">
      <dgm:prSet/>
      <dgm:spPr/>
      <dgm:t>
        <a:bodyPr/>
        <a:lstStyle/>
        <a:p>
          <a:pPr latinLnBrk="1"/>
          <a:endParaRPr lang="ko-KR" altLang="en-US"/>
        </a:p>
      </dgm:t>
    </dgm:pt>
    <dgm:pt modelId="{254B7F24-616A-479D-99E4-AE7EB979414D}">
      <dgm:prSet custT="1"/>
      <dgm:spPr/>
      <dgm:t>
        <a:bodyPr/>
        <a:lstStyle/>
        <a:p>
          <a:pPr latinLnBrk="1"/>
          <a:r>
            <a:rPr lang="ko-KR" altLang="en-US" sz="900" smtClean="0"/>
            <a:t>주소</a:t>
          </a:r>
          <a:endParaRPr lang="ko-KR" altLang="en-US" sz="900" dirty="0" smtClean="0"/>
        </a:p>
      </dgm:t>
    </dgm:pt>
    <dgm:pt modelId="{E694807B-762F-4DE7-9349-0229C5E2F700}" type="parTrans" cxnId="{0C7BDD17-8DCA-40B1-8599-FB70AB771A0A}">
      <dgm:prSet/>
      <dgm:spPr/>
      <dgm:t>
        <a:bodyPr/>
        <a:lstStyle/>
        <a:p>
          <a:pPr latinLnBrk="1"/>
          <a:endParaRPr lang="ko-KR" altLang="en-US"/>
        </a:p>
      </dgm:t>
    </dgm:pt>
    <dgm:pt modelId="{51DB12DB-10FD-4DD0-8E9E-C9DD45072754}" type="sibTrans" cxnId="{0C7BDD17-8DCA-40B1-8599-FB70AB771A0A}">
      <dgm:prSet/>
      <dgm:spPr/>
      <dgm:t>
        <a:bodyPr/>
        <a:lstStyle/>
        <a:p>
          <a:pPr latinLnBrk="1"/>
          <a:endParaRPr lang="ko-KR" altLang="en-US"/>
        </a:p>
      </dgm:t>
    </dgm:pt>
    <dgm:pt modelId="{A360D08B-5F88-4D6A-BCB1-19DC02312D03}">
      <dgm:prSet custT="1"/>
      <dgm:spPr/>
      <dgm:t>
        <a:bodyPr/>
        <a:lstStyle/>
        <a:p>
          <a:pPr latinLnBrk="1"/>
          <a:r>
            <a:rPr lang="ko-KR" altLang="en-US" sz="900" smtClean="0"/>
            <a:t>가격 정책</a:t>
          </a:r>
          <a:endParaRPr lang="ko-KR" altLang="en-US" sz="900" dirty="0" smtClean="0"/>
        </a:p>
      </dgm:t>
    </dgm:pt>
    <dgm:pt modelId="{1AC17DCD-AD29-4EBE-BBA3-5B7330511682}" type="parTrans" cxnId="{9BE54B75-3C5A-4CFA-A3E1-12BEC101D29A}">
      <dgm:prSet/>
      <dgm:spPr/>
      <dgm:t>
        <a:bodyPr/>
        <a:lstStyle/>
        <a:p>
          <a:pPr latinLnBrk="1"/>
          <a:endParaRPr lang="ko-KR" altLang="en-US"/>
        </a:p>
      </dgm:t>
    </dgm:pt>
    <dgm:pt modelId="{587A8639-6799-449A-A516-8E1A5B41F9BE}" type="sibTrans" cxnId="{9BE54B75-3C5A-4CFA-A3E1-12BEC101D29A}">
      <dgm:prSet/>
      <dgm:spPr/>
      <dgm:t>
        <a:bodyPr/>
        <a:lstStyle/>
        <a:p>
          <a:pPr latinLnBrk="1"/>
          <a:endParaRPr lang="ko-KR" altLang="en-US"/>
        </a:p>
      </dgm:t>
    </dgm:pt>
    <dgm:pt modelId="{3A9BA898-CEE3-4D71-B4B5-1874B8393630}">
      <dgm:prSet custT="1"/>
      <dgm:spPr/>
      <dgm:t>
        <a:bodyPr/>
        <a:lstStyle/>
        <a:p>
          <a:pPr latinLnBrk="1"/>
          <a:r>
            <a:rPr lang="ko-KR" altLang="en-US" sz="900" smtClean="0"/>
            <a:t>업무 시간</a:t>
          </a:r>
          <a:endParaRPr lang="ko-KR" altLang="en-US" sz="900" dirty="0" smtClean="0"/>
        </a:p>
      </dgm:t>
    </dgm:pt>
    <dgm:pt modelId="{FAA21D61-0FC7-43F7-82A0-F1EE26EC0450}" type="parTrans" cxnId="{60B99272-2B7E-410E-B19C-89EA507AAE93}">
      <dgm:prSet/>
      <dgm:spPr/>
      <dgm:t>
        <a:bodyPr/>
        <a:lstStyle/>
        <a:p>
          <a:pPr latinLnBrk="1"/>
          <a:endParaRPr lang="ko-KR" altLang="en-US"/>
        </a:p>
      </dgm:t>
    </dgm:pt>
    <dgm:pt modelId="{7ED213C7-7269-44DB-8EA2-23EC58668214}" type="sibTrans" cxnId="{60B99272-2B7E-410E-B19C-89EA507AAE93}">
      <dgm:prSet/>
      <dgm:spPr/>
      <dgm:t>
        <a:bodyPr/>
        <a:lstStyle/>
        <a:p>
          <a:pPr latinLnBrk="1"/>
          <a:endParaRPr lang="ko-KR" altLang="en-US"/>
        </a:p>
      </dgm:t>
    </dgm:pt>
    <dgm:pt modelId="{90DD36EB-1D6B-4315-BE66-E5ECC2116332}">
      <dgm:prSet custT="1"/>
      <dgm:spPr/>
      <dgm:t>
        <a:bodyPr/>
        <a:lstStyle/>
        <a:p>
          <a:pPr latinLnBrk="1"/>
          <a:r>
            <a:rPr lang="ko-KR" altLang="en-US" sz="900" smtClean="0"/>
            <a:t>트레이너</a:t>
          </a:r>
          <a:endParaRPr lang="ko-KR" altLang="en-US" sz="900" dirty="0" smtClean="0"/>
        </a:p>
      </dgm:t>
    </dgm:pt>
    <dgm:pt modelId="{B916768C-318E-4630-95F1-EEA6BD56A411}" type="parTrans" cxnId="{095B49A9-EFF1-408B-AD10-01F63F263171}">
      <dgm:prSet/>
      <dgm:spPr/>
      <dgm:t>
        <a:bodyPr/>
        <a:lstStyle/>
        <a:p>
          <a:pPr latinLnBrk="1"/>
          <a:endParaRPr lang="ko-KR" altLang="en-US"/>
        </a:p>
      </dgm:t>
    </dgm:pt>
    <dgm:pt modelId="{23C3B94C-C72B-4D0F-944F-5F5360E25FB1}" type="sibTrans" cxnId="{095B49A9-EFF1-408B-AD10-01F63F263171}">
      <dgm:prSet/>
      <dgm:spPr/>
      <dgm:t>
        <a:bodyPr/>
        <a:lstStyle/>
        <a:p>
          <a:pPr latinLnBrk="1"/>
          <a:endParaRPr lang="ko-KR" altLang="en-US"/>
        </a:p>
      </dgm:t>
    </dgm:pt>
    <dgm:pt modelId="{6FC0E9C6-E652-4A61-920C-E39D588102DD}">
      <dgm:prSet custT="1"/>
      <dgm:spPr/>
      <dgm:t>
        <a:bodyPr/>
        <a:lstStyle/>
        <a:p>
          <a:pPr latinLnBrk="1"/>
          <a:r>
            <a:rPr lang="ko-KR" altLang="en-US" sz="900" dirty="0" smtClean="0"/>
            <a:t>시설 정보</a:t>
          </a:r>
        </a:p>
      </dgm:t>
    </dgm:pt>
    <dgm:pt modelId="{1F1F4F90-CDDE-4CEB-A4CF-C9F0204235B0}" type="parTrans" cxnId="{BE5AA5A9-F567-4041-AADB-CE66F25ECA8A}">
      <dgm:prSet/>
      <dgm:spPr/>
      <dgm:t>
        <a:bodyPr/>
        <a:lstStyle/>
        <a:p>
          <a:pPr latinLnBrk="1"/>
          <a:endParaRPr lang="ko-KR" altLang="en-US"/>
        </a:p>
      </dgm:t>
    </dgm:pt>
    <dgm:pt modelId="{3123BD86-1358-4AA6-BE95-22B7105C2472}" type="sibTrans" cxnId="{BE5AA5A9-F567-4041-AADB-CE66F25ECA8A}">
      <dgm:prSet/>
      <dgm:spPr/>
      <dgm:t>
        <a:bodyPr/>
        <a:lstStyle/>
        <a:p>
          <a:pPr latinLnBrk="1"/>
          <a:endParaRPr lang="ko-KR" altLang="en-US"/>
        </a:p>
      </dgm:t>
    </dgm:pt>
    <dgm:pt modelId="{DB54B477-6EBE-4B29-90F3-090DC151C393}">
      <dgm:prSet custT="1"/>
      <dgm:spPr/>
      <dgm:t>
        <a:bodyPr/>
        <a:lstStyle/>
        <a:p>
          <a:pPr latinLnBrk="1"/>
          <a:r>
            <a:rPr lang="ko-KR" altLang="en-US" sz="900" smtClean="0"/>
            <a:t>별점</a:t>
          </a:r>
          <a:endParaRPr lang="ko-KR" altLang="en-US" sz="900" dirty="0" smtClean="0"/>
        </a:p>
      </dgm:t>
    </dgm:pt>
    <dgm:pt modelId="{C7161AEB-8B77-4A9B-B675-7E20DB9AF2CD}" type="parTrans" cxnId="{D38649B0-CDF6-4B83-9702-6D2229A415BE}">
      <dgm:prSet/>
      <dgm:spPr/>
      <dgm:t>
        <a:bodyPr/>
        <a:lstStyle/>
        <a:p>
          <a:pPr latinLnBrk="1"/>
          <a:endParaRPr lang="ko-KR" altLang="en-US"/>
        </a:p>
      </dgm:t>
    </dgm:pt>
    <dgm:pt modelId="{05BA7478-D015-4521-A599-4FD5DF508EC3}" type="sibTrans" cxnId="{D38649B0-CDF6-4B83-9702-6D2229A415BE}">
      <dgm:prSet/>
      <dgm:spPr/>
      <dgm:t>
        <a:bodyPr/>
        <a:lstStyle/>
        <a:p>
          <a:pPr latinLnBrk="1"/>
          <a:endParaRPr lang="ko-KR" altLang="en-US"/>
        </a:p>
      </dgm:t>
    </dgm:pt>
    <dgm:pt modelId="{D286910B-420C-493B-8128-B5CC526801A8}">
      <dgm:prSet custT="1"/>
      <dgm:spPr/>
      <dgm:t>
        <a:bodyPr/>
        <a:lstStyle/>
        <a:p>
          <a:pPr latinLnBrk="1"/>
          <a:r>
            <a:rPr lang="ko-KR" altLang="en-US" sz="900" dirty="0" smtClean="0"/>
            <a:t>평점</a:t>
          </a:r>
          <a:endParaRPr lang="ko-KR" altLang="en-US" sz="900" dirty="0"/>
        </a:p>
      </dgm:t>
    </dgm:pt>
    <dgm:pt modelId="{638DBDBF-E2E5-4A38-8514-A2972E450A8E}" type="parTrans" cxnId="{A424EC8C-A08E-4BE1-A573-96D5A90DCEEE}">
      <dgm:prSet/>
      <dgm:spPr/>
      <dgm:t>
        <a:bodyPr/>
        <a:lstStyle/>
        <a:p>
          <a:pPr latinLnBrk="1"/>
          <a:endParaRPr lang="ko-KR" altLang="en-US"/>
        </a:p>
      </dgm:t>
    </dgm:pt>
    <dgm:pt modelId="{089C4CA5-F723-42E4-A482-3D7C5ACD4B00}" type="sibTrans" cxnId="{A424EC8C-A08E-4BE1-A573-96D5A90DCEEE}">
      <dgm:prSet/>
      <dgm:spPr/>
      <dgm:t>
        <a:bodyPr/>
        <a:lstStyle/>
        <a:p>
          <a:pPr latinLnBrk="1"/>
          <a:endParaRPr lang="ko-KR" altLang="en-US"/>
        </a:p>
      </dgm:t>
    </dgm:pt>
    <dgm:pt modelId="{BD374554-BF37-42B8-91B3-64FA177F63DE}">
      <dgm:prSet custT="1"/>
      <dgm:spPr/>
      <dgm:t>
        <a:bodyPr/>
        <a:lstStyle/>
        <a:p>
          <a:pPr latinLnBrk="1"/>
          <a:r>
            <a:rPr lang="ko-KR" altLang="en-US" sz="900" dirty="0" err="1" smtClean="0">
              <a:solidFill>
                <a:schemeClr val="accent2"/>
              </a:solidFill>
            </a:rPr>
            <a:t>스펙</a:t>
          </a:r>
          <a:r>
            <a:rPr lang="en-US" altLang="ko-KR" sz="900" dirty="0" smtClean="0">
              <a:solidFill>
                <a:schemeClr val="accent2"/>
              </a:solidFill>
            </a:rPr>
            <a:t/>
          </a:r>
          <a:br>
            <a:rPr lang="en-US" altLang="ko-KR" sz="900" dirty="0" smtClean="0">
              <a:solidFill>
                <a:schemeClr val="accent2"/>
              </a:solidFill>
            </a:rPr>
          </a:br>
          <a:r>
            <a:rPr lang="en-US" altLang="ko-KR" sz="900" dirty="0" smtClean="0">
              <a:solidFill>
                <a:schemeClr val="accent2"/>
              </a:solidFill>
            </a:rPr>
            <a:t>(</a:t>
          </a:r>
          <a:r>
            <a:rPr lang="ko-KR" altLang="en-US" sz="900" dirty="0" smtClean="0">
              <a:solidFill>
                <a:schemeClr val="accent2"/>
              </a:solidFill>
            </a:rPr>
            <a:t>성별</a:t>
          </a:r>
          <a:r>
            <a:rPr lang="en-US" altLang="ko-KR" sz="900" dirty="0" smtClean="0">
              <a:solidFill>
                <a:schemeClr val="accent2"/>
              </a:solidFill>
            </a:rPr>
            <a:t>, </a:t>
          </a:r>
          <a:r>
            <a:rPr lang="ko-KR" altLang="en-US" sz="900" dirty="0" smtClean="0">
              <a:solidFill>
                <a:schemeClr val="accent2"/>
              </a:solidFill>
            </a:rPr>
            <a:t>키</a:t>
          </a:r>
          <a:r>
            <a:rPr lang="en-US" altLang="ko-KR" sz="900" dirty="0" smtClean="0">
              <a:solidFill>
                <a:schemeClr val="accent2"/>
              </a:solidFill>
            </a:rPr>
            <a:t>, </a:t>
          </a:r>
          <a:r>
            <a:rPr lang="ko-KR" altLang="en-US" sz="900" dirty="0" smtClean="0">
              <a:solidFill>
                <a:schemeClr val="accent2"/>
              </a:solidFill>
            </a:rPr>
            <a:t>몸무게</a:t>
          </a:r>
          <a:r>
            <a:rPr lang="en-US" altLang="ko-KR" sz="900" dirty="0" smtClean="0">
              <a:solidFill>
                <a:schemeClr val="accent2"/>
              </a:solidFill>
            </a:rPr>
            <a:t>, </a:t>
          </a:r>
          <a:r>
            <a:rPr lang="ko-KR" altLang="en-US" sz="900" dirty="0" smtClean="0">
              <a:solidFill>
                <a:schemeClr val="accent2"/>
              </a:solidFill>
            </a:rPr>
            <a:t>나이</a:t>
          </a:r>
          <a:r>
            <a:rPr lang="en-US" altLang="ko-KR" sz="900" dirty="0" smtClean="0">
              <a:solidFill>
                <a:schemeClr val="accent2"/>
              </a:solidFill>
            </a:rPr>
            <a:t>)</a:t>
          </a:r>
          <a:endParaRPr lang="ko-KR" altLang="en-US" sz="900" dirty="0">
            <a:solidFill>
              <a:schemeClr val="accent2"/>
            </a:solidFill>
          </a:endParaRPr>
        </a:p>
      </dgm:t>
    </dgm:pt>
    <dgm:pt modelId="{497938E9-CF15-475E-832D-D726C85B8E4E}" type="parTrans" cxnId="{601C8E72-0704-4178-B703-402963CEF987}">
      <dgm:prSet/>
      <dgm:spPr/>
      <dgm:t>
        <a:bodyPr/>
        <a:lstStyle/>
        <a:p>
          <a:pPr latinLnBrk="1"/>
          <a:endParaRPr lang="ko-KR" altLang="en-US"/>
        </a:p>
      </dgm:t>
    </dgm:pt>
    <dgm:pt modelId="{0152071D-2BDF-43FC-8B79-F391F00BBB26}" type="sibTrans" cxnId="{601C8E72-0704-4178-B703-402963CEF987}">
      <dgm:prSet/>
      <dgm:spPr/>
      <dgm:t>
        <a:bodyPr/>
        <a:lstStyle/>
        <a:p>
          <a:pPr latinLnBrk="1"/>
          <a:endParaRPr lang="ko-KR" altLang="en-US"/>
        </a:p>
      </dgm:t>
    </dgm:pt>
    <dgm:pt modelId="{90735490-5598-4C91-9E3F-87629CD64245}">
      <dgm:prSet custT="1"/>
      <dgm:spPr/>
      <dgm:t>
        <a:bodyPr/>
        <a:lstStyle/>
        <a:p>
          <a:pPr latinLnBrk="1"/>
          <a:r>
            <a:rPr lang="ko-KR" altLang="en-US" sz="900" dirty="0" smtClean="0"/>
            <a:t>목적</a:t>
          </a:r>
          <a:r>
            <a:rPr lang="en-US" altLang="ko-KR" sz="900" dirty="0" smtClean="0"/>
            <a:t/>
          </a:r>
          <a:br>
            <a:rPr lang="en-US" altLang="ko-KR" sz="900" dirty="0" smtClean="0"/>
          </a:br>
          <a:r>
            <a:rPr lang="en-US" altLang="ko-KR" sz="900" dirty="0" smtClean="0"/>
            <a:t>(</a:t>
          </a:r>
          <a:r>
            <a:rPr lang="ko-KR" altLang="en-US" sz="900" dirty="0" err="1" smtClean="0"/>
            <a:t>살빼기</a:t>
          </a:r>
          <a:r>
            <a:rPr lang="en-US" altLang="ko-KR" sz="900" dirty="0" smtClean="0"/>
            <a:t>, </a:t>
          </a:r>
          <a:r>
            <a:rPr lang="ko-KR" altLang="en-US" sz="900" dirty="0" smtClean="0"/>
            <a:t>다듬기</a:t>
          </a:r>
          <a:r>
            <a:rPr lang="en-US" altLang="ko-KR" sz="900" dirty="0" smtClean="0"/>
            <a:t>-</a:t>
          </a:r>
          <a:r>
            <a:rPr lang="ko-KR" altLang="en-US" sz="900" dirty="0" err="1" smtClean="0"/>
            <a:t>컷팅</a:t>
          </a:r>
          <a:r>
            <a:rPr lang="en-US" altLang="ko-KR" sz="900" dirty="0" smtClean="0"/>
            <a:t>, </a:t>
          </a:r>
          <a:r>
            <a:rPr lang="ko-KR" altLang="en-US" sz="900" dirty="0" smtClean="0"/>
            <a:t>근력 증가</a:t>
          </a:r>
          <a:r>
            <a:rPr lang="en-US" altLang="ko-KR" sz="900" dirty="0" smtClean="0"/>
            <a:t>)</a:t>
          </a:r>
          <a:endParaRPr lang="ko-KR" altLang="en-US" sz="900" dirty="0"/>
        </a:p>
      </dgm:t>
    </dgm:pt>
    <dgm:pt modelId="{FC85A7BF-0B6B-414A-BB77-24CDD9639D4D}" type="parTrans" cxnId="{A5892C15-ADF2-4328-AB48-225663605B5B}">
      <dgm:prSet/>
      <dgm:spPr/>
      <dgm:t>
        <a:bodyPr/>
        <a:lstStyle/>
        <a:p>
          <a:pPr latinLnBrk="1"/>
          <a:endParaRPr lang="ko-KR" altLang="en-US"/>
        </a:p>
      </dgm:t>
    </dgm:pt>
    <dgm:pt modelId="{9B556441-C15A-4F14-BEE9-0547CF75462B}" type="sibTrans" cxnId="{A5892C15-ADF2-4328-AB48-225663605B5B}">
      <dgm:prSet/>
      <dgm:spPr/>
      <dgm:t>
        <a:bodyPr/>
        <a:lstStyle/>
        <a:p>
          <a:pPr latinLnBrk="1"/>
          <a:endParaRPr lang="ko-KR" altLang="en-US"/>
        </a:p>
      </dgm:t>
    </dgm:pt>
    <dgm:pt modelId="{120E807B-2BF4-404C-BCD6-6DE8343ECCB1}">
      <dgm:prSet custT="1"/>
      <dgm:spPr/>
      <dgm:t>
        <a:bodyPr/>
        <a:lstStyle/>
        <a:p>
          <a:pPr latinLnBrk="1"/>
          <a:endParaRPr lang="ko-KR" altLang="en-US" sz="900" dirty="0"/>
        </a:p>
      </dgm:t>
    </dgm:pt>
    <dgm:pt modelId="{E5BA7395-F5A9-4645-B62D-C32C33727E03}" type="parTrans" cxnId="{E7A27727-F94C-4DD9-BC1D-55D10248C7A5}">
      <dgm:prSet/>
      <dgm:spPr/>
      <dgm:t>
        <a:bodyPr/>
        <a:lstStyle/>
        <a:p>
          <a:pPr latinLnBrk="1"/>
          <a:endParaRPr lang="ko-KR" altLang="en-US"/>
        </a:p>
      </dgm:t>
    </dgm:pt>
    <dgm:pt modelId="{B5F151FC-33AC-474D-BD07-C9339DDA6274}" type="sibTrans" cxnId="{E7A27727-F94C-4DD9-BC1D-55D10248C7A5}">
      <dgm:prSet/>
      <dgm:spPr/>
      <dgm:t>
        <a:bodyPr/>
        <a:lstStyle/>
        <a:p>
          <a:pPr latinLnBrk="1"/>
          <a:endParaRPr lang="ko-KR" altLang="en-US"/>
        </a:p>
      </dgm:t>
    </dgm:pt>
    <dgm:pt modelId="{44E3FECD-76D1-4717-9A06-350698BC7FE0}">
      <dgm:prSet custT="1"/>
      <dgm:spPr/>
      <dgm:t>
        <a:bodyPr/>
        <a:lstStyle/>
        <a:p>
          <a:pPr latinLnBrk="1"/>
          <a:r>
            <a:rPr lang="ko-KR" altLang="en-US" sz="900" dirty="0" smtClean="0"/>
            <a:t>운동량</a:t>
          </a:r>
          <a:endParaRPr lang="ko-KR" altLang="en-US" sz="900" dirty="0"/>
        </a:p>
      </dgm:t>
    </dgm:pt>
    <dgm:pt modelId="{ABC60DC3-B95A-4BD8-B20F-329172F2B97B}" type="parTrans" cxnId="{ED6AEDAC-47EC-4622-B957-67FC59CDD25F}">
      <dgm:prSet/>
      <dgm:spPr/>
      <dgm:t>
        <a:bodyPr/>
        <a:lstStyle/>
        <a:p>
          <a:pPr latinLnBrk="1"/>
          <a:endParaRPr lang="ko-KR" altLang="en-US"/>
        </a:p>
      </dgm:t>
    </dgm:pt>
    <dgm:pt modelId="{9B2805E3-0B63-4EE0-A1D3-B6DCCADEA1B9}" type="sibTrans" cxnId="{ED6AEDAC-47EC-4622-B957-67FC59CDD25F}">
      <dgm:prSet/>
      <dgm:spPr/>
      <dgm:t>
        <a:bodyPr/>
        <a:lstStyle/>
        <a:p>
          <a:pPr latinLnBrk="1"/>
          <a:endParaRPr lang="ko-KR" altLang="en-US"/>
        </a:p>
      </dgm:t>
    </dgm:pt>
    <dgm:pt modelId="{F2AB8090-CC1E-4CF4-9AE1-D587D0C7E3E6}">
      <dgm:prSet custT="1"/>
      <dgm:spPr/>
      <dgm:t>
        <a:bodyPr/>
        <a:lstStyle/>
        <a:p>
          <a:pPr latinLnBrk="1"/>
          <a:r>
            <a:rPr lang="ko-KR" altLang="en-US" sz="900" dirty="0" smtClean="0"/>
            <a:t>운동레벨</a:t>
          </a:r>
          <a:endParaRPr lang="ko-KR" altLang="en-US" sz="900" dirty="0"/>
        </a:p>
      </dgm:t>
    </dgm:pt>
    <dgm:pt modelId="{14FC52FD-2F9F-496A-B404-313F5CE4C74B}" type="parTrans" cxnId="{81FFCCE9-515B-40B3-9FD3-4A28B8C2371A}">
      <dgm:prSet/>
      <dgm:spPr/>
      <dgm:t>
        <a:bodyPr/>
        <a:lstStyle/>
        <a:p>
          <a:pPr latinLnBrk="1"/>
          <a:endParaRPr lang="ko-KR" altLang="en-US"/>
        </a:p>
      </dgm:t>
    </dgm:pt>
    <dgm:pt modelId="{EAF8BB87-2B3E-429D-9354-75695E229369}" type="sibTrans" cxnId="{81FFCCE9-515B-40B3-9FD3-4A28B8C2371A}">
      <dgm:prSet/>
      <dgm:spPr/>
      <dgm:t>
        <a:bodyPr/>
        <a:lstStyle/>
        <a:p>
          <a:pPr latinLnBrk="1"/>
          <a:endParaRPr lang="ko-KR" altLang="en-US"/>
        </a:p>
      </dgm:t>
    </dgm:pt>
    <dgm:pt modelId="{0A5E174B-AB3E-4685-90B9-E1C57E8B599B}">
      <dgm:prSet custT="1"/>
      <dgm:spPr/>
      <dgm:t>
        <a:bodyPr/>
        <a:lstStyle/>
        <a:p>
          <a:pPr latinLnBrk="1"/>
          <a:r>
            <a:rPr lang="ko-KR" altLang="en-US" sz="900" dirty="0" smtClean="0"/>
            <a:t>운동 성향</a:t>
          </a:r>
          <a:r>
            <a:rPr lang="en-US" altLang="ko-KR" sz="900" dirty="0" smtClean="0"/>
            <a:t>, </a:t>
          </a:r>
          <a:r>
            <a:rPr lang="ko-KR" altLang="en-US" sz="900" dirty="0" smtClean="0"/>
            <a:t>철학</a:t>
          </a:r>
        </a:p>
      </dgm:t>
    </dgm:pt>
    <dgm:pt modelId="{CE1C3764-6D22-41EC-B3E2-38D6184E798C}" type="parTrans" cxnId="{845188D0-2ADD-4610-A8FE-7483C0DC90A4}">
      <dgm:prSet/>
      <dgm:spPr/>
      <dgm:t>
        <a:bodyPr/>
        <a:lstStyle/>
        <a:p>
          <a:pPr latinLnBrk="1"/>
          <a:endParaRPr lang="ko-KR" altLang="en-US"/>
        </a:p>
      </dgm:t>
    </dgm:pt>
    <dgm:pt modelId="{69B65FE6-FDC5-4462-8B6F-A95E6493FD02}" type="sibTrans" cxnId="{845188D0-2ADD-4610-A8FE-7483C0DC90A4}">
      <dgm:prSet/>
      <dgm:spPr/>
      <dgm:t>
        <a:bodyPr/>
        <a:lstStyle/>
        <a:p>
          <a:pPr latinLnBrk="1"/>
          <a:endParaRPr lang="ko-KR" altLang="en-US"/>
        </a:p>
      </dgm:t>
    </dgm:pt>
    <dgm:pt modelId="{BFBBEFC1-CE1B-459C-9CAB-02E1BDE4DC47}">
      <dgm:prSet custT="1"/>
      <dgm:spPr/>
      <dgm:t>
        <a:bodyPr/>
        <a:lstStyle/>
        <a:p>
          <a:pPr latinLnBrk="1"/>
          <a:r>
            <a:rPr lang="ko-KR" altLang="en-US" sz="900" smtClean="0"/>
            <a:t>길드전</a:t>
          </a:r>
          <a:endParaRPr lang="ko-KR" altLang="en-US" sz="900" dirty="0" smtClean="0"/>
        </a:p>
      </dgm:t>
    </dgm:pt>
    <dgm:pt modelId="{089F0829-3155-4816-94C5-3AD77EA07188}" type="parTrans" cxnId="{278A03A3-8310-4108-B9BA-A59A258A06CB}">
      <dgm:prSet/>
      <dgm:spPr/>
      <dgm:t>
        <a:bodyPr/>
        <a:lstStyle/>
        <a:p>
          <a:pPr latinLnBrk="1"/>
          <a:endParaRPr lang="ko-KR" altLang="en-US"/>
        </a:p>
      </dgm:t>
    </dgm:pt>
    <dgm:pt modelId="{E8676F1E-EEAD-487A-8308-F25B86E4EEB7}" type="sibTrans" cxnId="{278A03A3-8310-4108-B9BA-A59A258A06CB}">
      <dgm:prSet/>
      <dgm:spPr/>
      <dgm:t>
        <a:bodyPr/>
        <a:lstStyle/>
        <a:p>
          <a:pPr latinLnBrk="1"/>
          <a:endParaRPr lang="ko-KR" altLang="en-US"/>
        </a:p>
      </dgm:t>
    </dgm:pt>
    <dgm:pt modelId="{AD68D4DD-3C40-42F1-8034-3FF0A586E3FF}">
      <dgm:prSet custT="1"/>
      <dgm:spPr/>
      <dgm:t>
        <a:bodyPr/>
        <a:lstStyle/>
        <a:p>
          <a:pPr latinLnBrk="1"/>
          <a:r>
            <a:rPr lang="ko-KR" altLang="en-US" sz="900" dirty="0" smtClean="0"/>
            <a:t>길드아이템</a:t>
          </a:r>
          <a:endParaRPr lang="ko-KR" altLang="en-US" sz="900" dirty="0"/>
        </a:p>
      </dgm:t>
    </dgm:pt>
    <dgm:pt modelId="{CC7F8865-AEE4-48FC-BFC2-D448B824BFEE}" type="parTrans" cxnId="{F3E3B008-F901-407E-BA26-1D4561AE6596}">
      <dgm:prSet/>
      <dgm:spPr/>
      <dgm:t>
        <a:bodyPr/>
        <a:lstStyle/>
        <a:p>
          <a:pPr latinLnBrk="1"/>
          <a:endParaRPr lang="ko-KR" altLang="en-US"/>
        </a:p>
      </dgm:t>
    </dgm:pt>
    <dgm:pt modelId="{5E0ACE14-787C-4701-A565-9BB2152C72B5}" type="sibTrans" cxnId="{F3E3B008-F901-407E-BA26-1D4561AE6596}">
      <dgm:prSet/>
      <dgm:spPr/>
      <dgm:t>
        <a:bodyPr/>
        <a:lstStyle/>
        <a:p>
          <a:pPr latinLnBrk="1"/>
          <a:endParaRPr lang="ko-KR" altLang="en-US"/>
        </a:p>
      </dgm:t>
    </dgm:pt>
    <dgm:pt modelId="{EFAF6C20-2FA6-40B4-BD69-29B0A250FB12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endParaRPr lang="ko-KR" altLang="en-US" sz="900" dirty="0"/>
        </a:p>
      </dgm:t>
    </dgm:pt>
    <dgm:pt modelId="{EC4A0026-659F-481C-B708-DBEC3D2116B4}" type="parTrans" cxnId="{2893F421-55C1-4D62-892A-A79351E9A9A4}">
      <dgm:prSet/>
      <dgm:spPr/>
      <dgm:t>
        <a:bodyPr/>
        <a:lstStyle/>
        <a:p>
          <a:pPr latinLnBrk="1"/>
          <a:endParaRPr lang="ko-KR" altLang="en-US"/>
        </a:p>
      </dgm:t>
    </dgm:pt>
    <dgm:pt modelId="{68F45C1E-D818-4886-86B1-9120AB343FC4}" type="sibTrans" cxnId="{2893F421-55C1-4D62-892A-A79351E9A9A4}">
      <dgm:prSet/>
      <dgm:spPr/>
      <dgm:t>
        <a:bodyPr/>
        <a:lstStyle/>
        <a:p>
          <a:pPr latinLnBrk="1"/>
          <a:endParaRPr lang="ko-KR" altLang="en-US"/>
        </a:p>
      </dgm:t>
    </dgm:pt>
    <dgm:pt modelId="{0EC23EEF-6462-46A7-8B2F-C661CA742E3F}">
      <dgm:prSet phldrT="[텍스트]" custT="1"/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endParaRPr lang="ko-KR" altLang="en-US" sz="900" dirty="0"/>
        </a:p>
      </dgm:t>
    </dgm:pt>
    <dgm:pt modelId="{A082B894-6918-4E62-A7C6-BE1DF6D0FAF8}" type="parTrans" cxnId="{0AB5B3F7-33B9-427C-ACCD-377FA58A0B4A}">
      <dgm:prSet/>
      <dgm:spPr/>
      <dgm:t>
        <a:bodyPr/>
        <a:lstStyle/>
        <a:p>
          <a:pPr latinLnBrk="1"/>
          <a:endParaRPr lang="ko-KR" altLang="en-US"/>
        </a:p>
      </dgm:t>
    </dgm:pt>
    <dgm:pt modelId="{B09CDE4D-163D-42D5-89A1-C878BC9496D7}" type="sibTrans" cxnId="{0AB5B3F7-33B9-427C-ACCD-377FA58A0B4A}">
      <dgm:prSet/>
      <dgm:spPr/>
      <dgm:t>
        <a:bodyPr/>
        <a:lstStyle/>
        <a:p>
          <a:pPr latinLnBrk="1"/>
          <a:endParaRPr lang="ko-KR" altLang="en-US"/>
        </a:p>
      </dgm:t>
    </dgm:pt>
    <dgm:pt modelId="{D404C13B-970B-49CA-9007-E95D6C0B4F0A}">
      <dgm:prSet custT="1"/>
      <dgm:spPr/>
      <dgm:t>
        <a:bodyPr/>
        <a:lstStyle/>
        <a:p>
          <a:pPr latinLnBrk="1"/>
          <a:r>
            <a:rPr lang="en-US" altLang="ko-KR" sz="900" dirty="0" smtClean="0"/>
            <a:t>(</a:t>
          </a:r>
          <a:r>
            <a:rPr lang="ko-KR" altLang="en-US" sz="900" dirty="0" err="1" smtClean="0"/>
            <a:t>자세한건</a:t>
          </a:r>
          <a:r>
            <a:rPr lang="ko-KR" altLang="en-US" sz="900" dirty="0" smtClean="0"/>
            <a:t> </a:t>
          </a:r>
          <a:r>
            <a:rPr lang="ko-KR" altLang="en-US" sz="900" dirty="0" err="1" smtClean="0"/>
            <a:t>뒷페이지</a:t>
          </a:r>
          <a:r>
            <a:rPr lang="en-US" altLang="ko-KR" sz="900" dirty="0" smtClean="0"/>
            <a:t>)</a:t>
          </a:r>
          <a:endParaRPr lang="ko-KR" altLang="en-US" sz="900" dirty="0"/>
        </a:p>
      </dgm:t>
    </dgm:pt>
    <dgm:pt modelId="{3023E19D-36B4-46D9-AA8A-AA13998B1AC5}" type="parTrans" cxnId="{FCF3B503-7CAB-428B-8C9F-C80F2AB7A3B6}">
      <dgm:prSet/>
      <dgm:spPr/>
      <dgm:t>
        <a:bodyPr/>
        <a:lstStyle/>
        <a:p>
          <a:pPr latinLnBrk="1"/>
          <a:endParaRPr lang="ko-KR" altLang="en-US"/>
        </a:p>
      </dgm:t>
    </dgm:pt>
    <dgm:pt modelId="{A2B2521E-8D84-4854-9DAB-E46F646E354A}" type="sibTrans" cxnId="{FCF3B503-7CAB-428B-8C9F-C80F2AB7A3B6}">
      <dgm:prSet/>
      <dgm:spPr/>
      <dgm:t>
        <a:bodyPr/>
        <a:lstStyle/>
        <a:p>
          <a:pPr latinLnBrk="1"/>
          <a:endParaRPr lang="ko-KR" altLang="en-US"/>
        </a:p>
      </dgm:t>
    </dgm:pt>
    <dgm:pt modelId="{C4DED032-5575-4608-AA69-8E06481DE0CF}">
      <dgm:prSet custT="1"/>
      <dgm:spPr/>
      <dgm:t>
        <a:bodyPr/>
        <a:lstStyle/>
        <a:p>
          <a:pPr latinLnBrk="1"/>
          <a:r>
            <a:rPr lang="ko-KR" altLang="en-US" sz="900" b="1" dirty="0" smtClean="0"/>
            <a:t>각 </a:t>
          </a:r>
          <a:r>
            <a:rPr lang="ko-KR" altLang="en-US" sz="900" b="1" dirty="0" err="1" smtClean="0"/>
            <a:t>운동별</a:t>
          </a:r>
          <a:r>
            <a:rPr lang="ko-KR" altLang="en-US" sz="900" b="1" dirty="0" smtClean="0"/>
            <a:t> 레벨</a:t>
          </a:r>
          <a:endParaRPr lang="ko-KR" altLang="en-US" sz="900" b="1" dirty="0"/>
        </a:p>
      </dgm:t>
    </dgm:pt>
    <dgm:pt modelId="{9AF07565-AAD4-4227-8185-580056B15759}" type="parTrans" cxnId="{DCD6166F-6A05-490C-9FCD-713735C43252}">
      <dgm:prSet/>
      <dgm:spPr/>
      <dgm:t>
        <a:bodyPr/>
        <a:lstStyle/>
        <a:p>
          <a:pPr latinLnBrk="1"/>
          <a:endParaRPr lang="ko-KR" altLang="en-US"/>
        </a:p>
      </dgm:t>
    </dgm:pt>
    <dgm:pt modelId="{6859A112-39F4-4C55-8203-F5DB1700AF83}" type="sibTrans" cxnId="{DCD6166F-6A05-490C-9FCD-713735C43252}">
      <dgm:prSet/>
      <dgm:spPr/>
      <dgm:t>
        <a:bodyPr/>
        <a:lstStyle/>
        <a:p>
          <a:pPr latinLnBrk="1"/>
          <a:endParaRPr lang="ko-KR" altLang="en-US"/>
        </a:p>
      </dgm:t>
    </dgm:pt>
    <dgm:pt modelId="{5E8772F9-0A61-4C74-8AD6-793BC199615C}">
      <dgm:prSet custT="1"/>
      <dgm:spPr/>
      <dgm:t>
        <a:bodyPr/>
        <a:lstStyle/>
        <a:p>
          <a:pPr latinLnBrk="1"/>
          <a:r>
            <a:rPr lang="ko-KR" altLang="en-US" sz="900" dirty="0" smtClean="0"/>
            <a:t>길드 모임공간</a:t>
          </a:r>
          <a:endParaRPr lang="ko-KR" altLang="en-US" sz="900" dirty="0"/>
        </a:p>
      </dgm:t>
    </dgm:pt>
    <dgm:pt modelId="{F8DF59CB-99B5-4F39-AE2F-A8B9258FA594}" type="parTrans" cxnId="{FDF11BD2-463D-4649-BBD1-2A16DBBDF53A}">
      <dgm:prSet/>
      <dgm:spPr/>
      <dgm:t>
        <a:bodyPr/>
        <a:lstStyle/>
        <a:p>
          <a:pPr latinLnBrk="1"/>
          <a:endParaRPr lang="ko-KR" altLang="en-US"/>
        </a:p>
      </dgm:t>
    </dgm:pt>
    <dgm:pt modelId="{8E875FEF-B9DB-41D1-AF94-B0B4255C2E1A}" type="sibTrans" cxnId="{FDF11BD2-463D-4649-BBD1-2A16DBBDF53A}">
      <dgm:prSet/>
      <dgm:spPr/>
      <dgm:t>
        <a:bodyPr/>
        <a:lstStyle/>
        <a:p>
          <a:pPr latinLnBrk="1"/>
          <a:endParaRPr lang="ko-KR" altLang="en-US"/>
        </a:p>
      </dgm:t>
    </dgm:pt>
    <dgm:pt modelId="{82F79E67-40A3-4165-9720-D4C18BDEB617}">
      <dgm:prSet custT="1"/>
      <dgm:spPr/>
      <dgm:t>
        <a:bodyPr/>
        <a:lstStyle/>
        <a:p>
          <a:pPr latinLnBrk="1"/>
          <a:r>
            <a:rPr lang="ko-KR" altLang="en-US" sz="900" dirty="0" smtClean="0">
              <a:solidFill>
                <a:schemeClr val="accent2"/>
              </a:solidFill>
            </a:rPr>
            <a:t>고향</a:t>
          </a:r>
          <a:endParaRPr lang="ko-KR" altLang="en-US" sz="900" dirty="0">
            <a:solidFill>
              <a:schemeClr val="accent2"/>
            </a:solidFill>
          </a:endParaRPr>
        </a:p>
      </dgm:t>
    </dgm:pt>
    <dgm:pt modelId="{DFA53708-D2A3-445C-BF11-FAE8E9815BED}" type="parTrans" cxnId="{28F61E72-6F6D-4336-8358-54E185CFF4E7}">
      <dgm:prSet/>
      <dgm:spPr/>
      <dgm:t>
        <a:bodyPr/>
        <a:lstStyle/>
        <a:p>
          <a:pPr latinLnBrk="1"/>
          <a:endParaRPr lang="ko-KR" altLang="en-US"/>
        </a:p>
      </dgm:t>
    </dgm:pt>
    <dgm:pt modelId="{C7D2B7FD-786D-4E05-8279-B48055BDB72C}" type="sibTrans" cxnId="{28F61E72-6F6D-4336-8358-54E185CFF4E7}">
      <dgm:prSet/>
      <dgm:spPr/>
      <dgm:t>
        <a:bodyPr/>
        <a:lstStyle/>
        <a:p>
          <a:pPr latinLnBrk="1"/>
          <a:endParaRPr lang="ko-KR" altLang="en-US"/>
        </a:p>
      </dgm:t>
    </dgm:pt>
    <dgm:pt modelId="{8BAA81DE-A9E8-48E5-A65A-61465B019679}" type="pres">
      <dgm:prSet presAssocID="{C9C2F5B8-CF94-4486-9D6E-417164522B3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5B58D3-3C8D-49DA-B0F1-83DD6C061365}" type="pres">
      <dgm:prSet presAssocID="{EF772CBA-9C77-4593-9D11-713D1851C924}" presName="composite" presStyleCnt="0"/>
      <dgm:spPr/>
    </dgm:pt>
    <dgm:pt modelId="{42B002FB-FFC3-4986-AA1E-3CFEFF9795CF}" type="pres">
      <dgm:prSet presAssocID="{EF772CBA-9C77-4593-9D11-713D1851C924}" presName="parTx" presStyleLbl="align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B1D706-A639-4A19-A5C3-9493EEF30169}" type="pres">
      <dgm:prSet presAssocID="{EF772CBA-9C77-4593-9D11-713D1851C924}" presName="desTx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78792-1844-4114-BB8A-8C1A5890EB5E}" type="pres">
      <dgm:prSet presAssocID="{7270AF2A-D5C6-4CEF-BBF8-098CCE8BBF0C}" presName="space" presStyleCnt="0"/>
      <dgm:spPr/>
    </dgm:pt>
    <dgm:pt modelId="{84C56ABE-99FD-470D-BE88-16BE8B4EAC82}" type="pres">
      <dgm:prSet presAssocID="{CEBFB736-017A-472E-9B7A-65A8781F2290}" presName="composite" presStyleCnt="0"/>
      <dgm:spPr/>
    </dgm:pt>
    <dgm:pt modelId="{FDB13047-B620-4EF3-9CA5-D850614D7828}" type="pres">
      <dgm:prSet presAssocID="{CEBFB736-017A-472E-9B7A-65A8781F2290}" presName="parTx" presStyleLbl="align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956E38-ADDD-4A9C-BA0C-8066350D7759}" type="pres">
      <dgm:prSet presAssocID="{CEBFB736-017A-472E-9B7A-65A8781F2290}" presName="desTx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33FF44-125F-4E27-8DB8-27E5BADCBAAB}" type="pres">
      <dgm:prSet presAssocID="{481AC344-437C-40B9-8B9B-49C24E9E6E80}" presName="space" presStyleCnt="0"/>
      <dgm:spPr/>
    </dgm:pt>
    <dgm:pt modelId="{4CC8C257-C763-4420-A41F-C97D1655A529}" type="pres">
      <dgm:prSet presAssocID="{55CA1D91-9442-4C64-8436-F7D073D1CE7E}" presName="composite" presStyleCnt="0"/>
      <dgm:spPr/>
    </dgm:pt>
    <dgm:pt modelId="{D081AE5D-9A4B-4EE4-97F9-1E4FFD68C604}" type="pres">
      <dgm:prSet presAssocID="{55CA1D91-9442-4C64-8436-F7D073D1CE7E}" presName="parTx" presStyleLbl="align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1DFF35-49D4-49F8-A3F1-0711D2BE71F8}" type="pres">
      <dgm:prSet presAssocID="{55CA1D91-9442-4C64-8436-F7D073D1CE7E}" presName="desTx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C8901B-4A02-4FD7-918D-4E43F706FA46}" type="pres">
      <dgm:prSet presAssocID="{C120DA65-1017-4C1E-8418-28A11097C5F9}" presName="space" presStyleCnt="0"/>
      <dgm:spPr/>
    </dgm:pt>
    <dgm:pt modelId="{A9926FF5-0D2F-49AE-B9F1-207D83971345}" type="pres">
      <dgm:prSet presAssocID="{04DB4A13-C137-4163-BBB8-CC14E618C6F8}" presName="composite" presStyleCnt="0"/>
      <dgm:spPr/>
    </dgm:pt>
    <dgm:pt modelId="{CD2E0D1B-81A7-4EDF-8843-91C64FC5D3FD}" type="pres">
      <dgm:prSet presAssocID="{04DB4A13-C137-4163-BBB8-CC14E618C6F8}" presName="parTx" presStyleLbl="alignNode1" presStyleIdx="3" presStyleCnt="7" custLinFactNeighborX="15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77A46B-6850-4203-A835-1FA1DDA0A389}" type="pres">
      <dgm:prSet presAssocID="{04DB4A13-C137-4163-BBB8-CC14E618C6F8}" presName="desTx" presStyleLbl="alignAccFollowNode1" presStyleIdx="3" presStyleCnt="7" custLinFactNeighborX="153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C8797E-D348-4801-96E2-97F60E49BF39}" type="pres">
      <dgm:prSet presAssocID="{68F102B0-D296-4563-BC39-AF6E26139075}" presName="space" presStyleCnt="0"/>
      <dgm:spPr/>
    </dgm:pt>
    <dgm:pt modelId="{1EB6CE88-BF53-4DCF-AE59-D4D9F9EC1E84}" type="pres">
      <dgm:prSet presAssocID="{06FD6FC8-44B6-4F9F-9723-6E89B66E9DC7}" presName="composite" presStyleCnt="0"/>
      <dgm:spPr/>
    </dgm:pt>
    <dgm:pt modelId="{E707CAF6-81E8-4976-A0F1-8142423B79E6}" type="pres">
      <dgm:prSet presAssocID="{06FD6FC8-44B6-4F9F-9723-6E89B66E9DC7}" presName="parTx" presStyleLbl="align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AAF20C-7AAF-425B-B129-40223BFA84D6}" type="pres">
      <dgm:prSet presAssocID="{06FD6FC8-44B6-4F9F-9723-6E89B66E9DC7}" presName="desTx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5EA621-460C-491B-B941-58D391E77711}" type="pres">
      <dgm:prSet presAssocID="{8D0AC3CF-4CD9-48A9-BBB1-19804CC79A6A}" presName="space" presStyleCnt="0"/>
      <dgm:spPr/>
    </dgm:pt>
    <dgm:pt modelId="{F7A2F9C2-7877-4183-9CCF-C4301C077099}" type="pres">
      <dgm:prSet presAssocID="{1556C629-6D53-4B60-821E-1B714FA4DFB6}" presName="composite" presStyleCnt="0"/>
      <dgm:spPr/>
    </dgm:pt>
    <dgm:pt modelId="{F829B5E9-AFBE-408C-BF9C-DB41033EDAB5}" type="pres">
      <dgm:prSet presAssocID="{1556C629-6D53-4B60-821E-1B714FA4DFB6}" presName="parTx" presStyleLbl="align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EA6FA0-65F0-408E-9178-544D27552F25}" type="pres">
      <dgm:prSet presAssocID="{1556C629-6D53-4B60-821E-1B714FA4DFB6}" presName="desTx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233939-26F4-40CC-A1A9-0991F9302995}" type="pres">
      <dgm:prSet presAssocID="{496E18BC-F865-4B83-A479-65BD284FA124}" presName="space" presStyleCnt="0"/>
      <dgm:spPr/>
    </dgm:pt>
    <dgm:pt modelId="{17A4CFBC-1479-46C2-B9C0-019813390AA4}" type="pres">
      <dgm:prSet presAssocID="{4AED7FE5-4347-4BCF-B96F-1474D37C50C7}" presName="composite" presStyleCnt="0"/>
      <dgm:spPr/>
    </dgm:pt>
    <dgm:pt modelId="{38B7A2F5-74CF-4139-A2E4-20872BD1CA44}" type="pres">
      <dgm:prSet presAssocID="{4AED7FE5-4347-4BCF-B96F-1474D37C50C7}" presName="parTx" presStyleLbl="align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DE38B0-A9D9-4295-9A93-C4494909A0DA}" type="pres">
      <dgm:prSet presAssocID="{4AED7FE5-4347-4BCF-B96F-1474D37C50C7}" presName="desTx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A783FD9-7F19-4B7F-85ED-946E9FD82CC6}" type="presOf" srcId="{2CFC0900-2ABF-4D80-9EC3-7BBB140984E8}" destId="{D8956E38-ADDD-4A9C-BA0C-8066350D7759}" srcOrd="0" destOrd="0" presId="urn:microsoft.com/office/officeart/2005/8/layout/hList1"/>
    <dgm:cxn modelId="{3FE5FA4E-E84B-467F-8276-A198074B7AEE}" type="presOf" srcId="{C4DED032-5575-4608-AA69-8E06481DE0CF}" destId="{091DFF35-49D4-49F8-A3F1-0711D2BE71F8}" srcOrd="0" destOrd="7" presId="urn:microsoft.com/office/officeart/2005/8/layout/hList1"/>
    <dgm:cxn modelId="{50C96874-EAEA-44AC-AC4E-D46557FA7A27}" type="presOf" srcId="{190D16CF-16F3-45B8-B3CE-E80184AB7499}" destId="{C777A46B-6850-4203-A835-1FA1DDA0A389}" srcOrd="0" destOrd="1" presId="urn:microsoft.com/office/officeart/2005/8/layout/hList1"/>
    <dgm:cxn modelId="{62DFB296-6FF5-4D4A-A635-829F7DD89056}" type="presOf" srcId="{03201E4D-1921-457B-A2FE-BA00A7D6158C}" destId="{A2B1D706-A639-4A19-A5C3-9493EEF30169}" srcOrd="0" destOrd="3" presId="urn:microsoft.com/office/officeart/2005/8/layout/hList1"/>
    <dgm:cxn modelId="{A5892C15-ADF2-4328-AB48-225663605B5B}" srcId="{04DB4A13-C137-4163-BBB8-CC14E618C6F8}" destId="{90735490-5598-4C91-9E3F-87629CD64245}" srcOrd="3" destOrd="0" parTransId="{FC85A7BF-0B6B-414A-BB77-24CDD9639D4D}" sibTransId="{9B556441-C15A-4F14-BEE9-0547CF75462B}"/>
    <dgm:cxn modelId="{7CE5B5FE-44DC-4CE1-BA63-A56150BF9EA8}" type="presOf" srcId="{A360D08B-5F88-4D6A-BCB1-19DC02312D03}" destId="{34EA6FA0-65F0-408E-9178-544D27552F25}" srcOrd="0" destOrd="5" presId="urn:microsoft.com/office/officeart/2005/8/layout/hList1"/>
    <dgm:cxn modelId="{E4B55250-826C-47A5-8083-4B4A0550F522}" type="presOf" srcId="{BD374554-BF37-42B8-91B3-64FA177F63DE}" destId="{C777A46B-6850-4203-A835-1FA1DDA0A389}" srcOrd="0" destOrd="2" presId="urn:microsoft.com/office/officeart/2005/8/layout/hList1"/>
    <dgm:cxn modelId="{94DF410A-98AD-453D-95CD-D3757D40F93A}" type="presOf" srcId="{C9C2F5B8-CF94-4486-9D6E-417164522B34}" destId="{8BAA81DE-A9E8-48E5-A65A-61465B019679}" srcOrd="0" destOrd="0" presId="urn:microsoft.com/office/officeart/2005/8/layout/hList1"/>
    <dgm:cxn modelId="{3538F6E9-56A2-4E0F-AE83-2656F59F0625}" type="presOf" srcId="{E3F1EBEC-45A2-415C-907D-BF587054D56D}" destId="{A2B1D706-A639-4A19-A5C3-9493EEF30169}" srcOrd="0" destOrd="0" presId="urn:microsoft.com/office/officeart/2005/8/layout/hList1"/>
    <dgm:cxn modelId="{3918C383-10E1-49B9-BB51-36562FC20147}" srcId="{55CA1D91-9442-4C64-8436-F7D073D1CE7E}" destId="{9219A0EB-EFCD-4869-9869-991F5EFA29B3}" srcOrd="3" destOrd="0" parTransId="{E4EF7F12-14FF-4197-92EA-241929385FF6}" sibTransId="{0E9C046F-A4B7-4E76-A775-FA372463783C}"/>
    <dgm:cxn modelId="{ED2264DF-4758-4AC5-91F2-39F772A89439}" srcId="{2005506A-75F9-48C2-B598-A3730E5338A3}" destId="{525976AA-9875-4632-B068-D897955EF3A3}" srcOrd="0" destOrd="0" parTransId="{29BBB063-9E8A-4ED3-BE1E-478A29DFEA2E}" sibTransId="{6E4151D3-E7DC-4125-8642-A14C05EAC804}"/>
    <dgm:cxn modelId="{9C3A9738-A7C1-471A-BAEC-079FC4C5D42B}" srcId="{4AED7FE5-4347-4BCF-B96F-1474D37C50C7}" destId="{B3E73F31-6B8C-4A0B-B67F-3305036C025D}" srcOrd="1" destOrd="0" parTransId="{775B6F28-D857-46EF-BA5D-6943EC4B47C7}" sibTransId="{89AFB89C-A03A-4530-8B42-85AD6AE693B4}"/>
    <dgm:cxn modelId="{4B8AB5A9-240B-41AD-AE71-59F2A73310C6}" srcId="{EF772CBA-9C77-4593-9D11-713D1851C924}" destId="{8D798112-16F3-42E2-A3C2-41CE504E88DB}" srcOrd="3" destOrd="0" parTransId="{5F3A36C0-0E67-4E64-977A-DA1AA3CCFC92}" sibTransId="{EB97436C-529C-4758-BBD5-311B6B87D143}"/>
    <dgm:cxn modelId="{5C2D3860-687A-40C9-8F5D-BADCA77A0ADB}" srcId="{1556C629-6D53-4B60-821E-1B714FA4DFB6}" destId="{53D11BEE-2134-44A7-9FB5-806AD275BFED}" srcOrd="3" destOrd="0" parTransId="{AA2B6A7B-9502-4A9E-90EA-67B4BF3C2585}" sibTransId="{097C6D76-9785-4AFC-BBCE-1FDD31BAAB13}"/>
    <dgm:cxn modelId="{D38649B0-CDF6-4B83-9702-6D2229A415BE}" srcId="{2005506A-75F9-48C2-B598-A3730E5338A3}" destId="{DB54B477-6EBE-4B29-90F3-090DC151C393}" srcOrd="6" destOrd="0" parTransId="{C7161AEB-8B77-4A9B-B675-7E20DB9AF2CD}" sibTransId="{05BA7478-D015-4521-A599-4FD5DF508EC3}"/>
    <dgm:cxn modelId="{0C7BDD17-8DCA-40B1-8599-FB70AB771A0A}" srcId="{2005506A-75F9-48C2-B598-A3730E5338A3}" destId="{254B7F24-616A-479D-99E4-AE7EB979414D}" srcOrd="1" destOrd="0" parTransId="{E694807B-762F-4DE7-9349-0229C5E2F700}" sibTransId="{51DB12DB-10FD-4DD0-8E9E-C9DD45072754}"/>
    <dgm:cxn modelId="{8B9F6A9B-813E-4BF5-AB90-848F868E2F5D}" type="presOf" srcId="{D404C13B-970B-49CA-9007-E95D6C0B4F0A}" destId="{091DFF35-49D4-49F8-A3F1-0711D2BE71F8}" srcOrd="0" destOrd="4" presId="urn:microsoft.com/office/officeart/2005/8/layout/hList1"/>
    <dgm:cxn modelId="{308E45E9-D05F-48F2-9D49-CAC5F4CF3127}" srcId="{CEBFB736-017A-472E-9B7A-65A8781F2290}" destId="{9DA28278-C435-4C49-911B-34E22FB1259A}" srcOrd="4" destOrd="0" parTransId="{CE42F56D-67EB-4B8E-91D7-19002189EB21}" sibTransId="{96D358E2-7A7C-4999-973A-4B5B81C5038A}"/>
    <dgm:cxn modelId="{624D613D-DE63-4A58-9427-F464E63AACDE}" type="presOf" srcId="{61B495B9-7E89-401A-BF99-8662543CD366}" destId="{091DFF35-49D4-49F8-A3F1-0711D2BE71F8}" srcOrd="0" destOrd="9" presId="urn:microsoft.com/office/officeart/2005/8/layout/hList1"/>
    <dgm:cxn modelId="{76EDBC1D-44ED-439F-97A0-49AFA2F68E6E}" type="presOf" srcId="{ED15E497-B792-42CD-9F8E-43086558F0E1}" destId="{CCDE38B0-A9D9-4295-9A93-C4494909A0DA}" srcOrd="0" destOrd="2" presId="urn:microsoft.com/office/officeart/2005/8/layout/hList1"/>
    <dgm:cxn modelId="{A9786498-423A-445E-ABB3-3391202DA5B6}" srcId="{03201E4D-1921-457B-A2FE-BA00A7D6158C}" destId="{1A2ACCFA-5A73-45DE-88EE-29519F0C0134}" srcOrd="2" destOrd="0" parTransId="{5751512D-D555-4BC1-8C03-99284671DAA2}" sibTransId="{02BA5B83-3E50-45B9-A93A-35E7BC82D24B}"/>
    <dgm:cxn modelId="{3E69892C-B7C0-443E-AC9E-250C1490022F}" type="presOf" srcId="{566D4DA5-45D1-45F0-B6AD-18ACEE0129EE}" destId="{091DFF35-49D4-49F8-A3F1-0711D2BE71F8}" srcOrd="0" destOrd="6" presId="urn:microsoft.com/office/officeart/2005/8/layout/hList1"/>
    <dgm:cxn modelId="{81FFCCE9-515B-40B3-9FD3-4A28B8C2371A}" srcId="{04DB4A13-C137-4163-BBB8-CC14E618C6F8}" destId="{F2AB8090-CC1E-4CF4-9AE1-D587D0C7E3E6}" srcOrd="5" destOrd="0" parTransId="{14FC52FD-2F9F-496A-B404-313F5CE4C74B}" sibTransId="{EAF8BB87-2B3E-429D-9354-75695E229369}"/>
    <dgm:cxn modelId="{04321370-DEC2-473E-A78B-65213448947C}" srcId="{CEBFB736-017A-472E-9B7A-65A8781F2290}" destId="{AC3961D9-857A-477F-A46E-6BA5EF65E36E}" srcOrd="5" destOrd="0" parTransId="{9AE2D01F-BE01-4920-9F93-881261F763D2}" sibTransId="{3919E476-7340-4E35-B914-B16AD18023D0}"/>
    <dgm:cxn modelId="{9D6AA01C-4835-42E8-9BD8-219C8973DEEE}" type="presOf" srcId="{4357008C-8E11-46D3-8480-A53C6ACA5CAD}" destId="{091DFF35-49D4-49F8-A3F1-0711D2BE71F8}" srcOrd="0" destOrd="8" presId="urn:microsoft.com/office/officeart/2005/8/layout/hList1"/>
    <dgm:cxn modelId="{94A9AFDA-4B10-4D19-BE18-02482ACBD6BE}" type="presOf" srcId="{0EC23EEF-6462-46A7-8B2F-C661CA742E3F}" destId="{34EA6FA0-65F0-408E-9178-544D27552F25}" srcOrd="0" destOrd="0" presId="urn:microsoft.com/office/officeart/2005/8/layout/hList1"/>
    <dgm:cxn modelId="{06188051-492D-4A63-999E-E0E126828C92}" srcId="{06FD6FC8-44B6-4F9F-9723-6E89B66E9DC7}" destId="{C0B89FC3-2F05-4B40-90BA-E35D1D2D6B4B}" srcOrd="0" destOrd="0" parTransId="{C5DCF0E5-08AD-408A-B764-5BE5CE28389B}" sibTransId="{E5A3B725-C469-4E4D-8991-FD8D468EC134}"/>
    <dgm:cxn modelId="{F30A8982-9F3A-4464-AF0A-F947F211F894}" type="presOf" srcId="{120E807B-2BF4-404C-BCD6-6DE8343ECCB1}" destId="{C777A46B-6850-4203-A835-1FA1DDA0A389}" srcOrd="0" destOrd="4" presId="urn:microsoft.com/office/officeart/2005/8/layout/hList1"/>
    <dgm:cxn modelId="{FDF11BD2-463D-4649-BBD1-2A16DBBDF53A}" srcId="{06FD6FC8-44B6-4F9F-9723-6E89B66E9DC7}" destId="{5E8772F9-0A61-4C74-8AD6-793BC199615C}" srcOrd="4" destOrd="0" parTransId="{F8DF59CB-99B5-4F39-AE2F-A8B9258FA594}" sibTransId="{8E875FEF-B9DB-41D1-AF94-B0B4255C2E1A}"/>
    <dgm:cxn modelId="{F6AA8C4B-BBD9-43C0-89B2-736EC526F886}" srcId="{C9C2F5B8-CF94-4486-9D6E-417164522B34}" destId="{EF772CBA-9C77-4593-9D11-713D1851C924}" srcOrd="0" destOrd="0" parTransId="{6F428593-45C5-416D-8468-29809E5A3AF7}" sibTransId="{7270AF2A-D5C6-4CEF-BBF8-098CCE8BBF0C}"/>
    <dgm:cxn modelId="{278A03A3-8310-4108-B9BA-A59A258A06CB}" srcId="{06FD6FC8-44B6-4F9F-9723-6E89B66E9DC7}" destId="{BFBBEFC1-CE1B-459C-9CAB-02E1BDE4DC47}" srcOrd="2" destOrd="0" parTransId="{089F0829-3155-4816-94C5-3AD77EA07188}" sibTransId="{E8676F1E-EEAD-487A-8308-F25B86E4EEB7}"/>
    <dgm:cxn modelId="{60B99272-2B7E-410E-B19C-89EA507AAE93}" srcId="{2005506A-75F9-48C2-B598-A3730E5338A3}" destId="{3A9BA898-CEE3-4D71-B4B5-1874B8393630}" srcOrd="3" destOrd="0" parTransId="{FAA21D61-0FC7-43F7-82A0-F1EE26EC0450}" sibTransId="{7ED213C7-7269-44DB-8EA2-23EC58668214}"/>
    <dgm:cxn modelId="{AF3FBE8C-3181-4263-A75D-290E6152B542}" srcId="{CEBFB736-017A-472E-9B7A-65A8781F2290}" destId="{2CFC0900-2ABF-4D80-9EC3-7BBB140984E8}" srcOrd="0" destOrd="0" parTransId="{6FB84321-2D2E-4461-9917-16D527811D3E}" sibTransId="{FB0F8FF8-3448-453E-B540-28E7F6FBCA3B}"/>
    <dgm:cxn modelId="{4CE67D5A-82E6-4B00-AAEB-272B28322134}" srcId="{1556C629-6D53-4B60-821E-1B714FA4DFB6}" destId="{5CDA8633-A273-4D94-BE60-4E2ADF8E2E60}" srcOrd="1" destOrd="0" parTransId="{09967F66-6346-4C86-96EC-DCD91808533B}" sibTransId="{A8CD0190-6CE0-4BF2-B8EE-3A79E029201B}"/>
    <dgm:cxn modelId="{140379C1-D5C5-436D-9BAD-295BD212F53F}" type="presOf" srcId="{2005506A-75F9-48C2-B598-A3730E5338A3}" destId="{34EA6FA0-65F0-408E-9178-544D27552F25}" srcOrd="0" destOrd="2" presId="urn:microsoft.com/office/officeart/2005/8/layout/hList1"/>
    <dgm:cxn modelId="{2358750C-F857-4ACB-8525-833D3167D114}" srcId="{B3E73F31-6B8C-4A0B-B67F-3305036C025D}" destId="{81ED7041-D83D-4E45-97A0-D41145E16CC1}" srcOrd="2" destOrd="0" parTransId="{9C6B65CA-22A0-47DF-8E22-717EAF50C7F5}" sibTransId="{76D3F41E-C6D8-4C9F-BDCD-3329BAE236BB}"/>
    <dgm:cxn modelId="{BE5AA5A9-F567-4041-AADB-CE66F25ECA8A}" srcId="{2005506A-75F9-48C2-B598-A3730E5338A3}" destId="{6FC0E9C6-E652-4A61-920C-E39D588102DD}" srcOrd="5" destOrd="0" parTransId="{1F1F4F90-CDDE-4CEB-A4CF-C9F0204235B0}" sibTransId="{3123BD86-1358-4AA6-BE95-22B7105C2472}"/>
    <dgm:cxn modelId="{0CDCA29F-FEF8-4B91-8FD7-E8D6DF28B405}" srcId="{C9C2F5B8-CF94-4486-9D6E-417164522B34}" destId="{4AED7FE5-4347-4BCF-B96F-1474D37C50C7}" srcOrd="6" destOrd="0" parTransId="{9C41E211-C403-4C0F-89B7-128B6BC31AEC}" sibTransId="{84699DA9-575B-40B6-8EA0-05700E790E70}"/>
    <dgm:cxn modelId="{66032E41-B81C-4D49-8C31-F394405ED7A3}" srcId="{1556C629-6D53-4B60-821E-1B714FA4DFB6}" destId="{2005506A-75F9-48C2-B598-A3730E5338A3}" srcOrd="2" destOrd="0" parTransId="{813A5BAD-6C54-4415-B76E-662A460D97BE}" sibTransId="{D8393772-8854-4F2A-AC36-5012B67CAAE0}"/>
    <dgm:cxn modelId="{70B681D9-836F-4DBB-AEDD-04A71B7BB81C}" type="presOf" srcId="{E7ED4BCB-5C4D-4DA8-AE68-D48DC4CF4ABF}" destId="{D8956E38-ADDD-4A9C-BA0C-8066350D7759}" srcOrd="0" destOrd="1" presId="urn:microsoft.com/office/officeart/2005/8/layout/hList1"/>
    <dgm:cxn modelId="{07C808CF-1510-466C-9367-09DD6CB9A157}" srcId="{04DB4A13-C137-4163-BBB8-CC14E618C6F8}" destId="{190D16CF-16F3-45B8-B3CE-E80184AB7499}" srcOrd="1" destOrd="0" parTransId="{E7CC97C4-DC4E-46D4-96AE-2F6838C77A1F}" sibTransId="{072123EA-477D-44F0-881E-8BA1014192C2}"/>
    <dgm:cxn modelId="{0513D500-87D2-4FB4-8E50-592889112DD0}" srcId="{C9C2F5B8-CF94-4486-9D6E-417164522B34}" destId="{1556C629-6D53-4B60-821E-1B714FA4DFB6}" srcOrd="5" destOrd="0" parTransId="{3C2A74BF-0313-4E9F-B862-A4BFD80AA90E}" sibTransId="{496E18BC-F865-4B83-A479-65BD284FA124}"/>
    <dgm:cxn modelId="{D798E6D1-DA1A-4F4F-8735-5AE3DFAFFDC8}" srcId="{C9C2F5B8-CF94-4486-9D6E-417164522B34}" destId="{55CA1D91-9442-4C64-8436-F7D073D1CE7E}" srcOrd="2" destOrd="0" parTransId="{13B01180-2151-47B6-AE94-C39B0D30F1DE}" sibTransId="{C120DA65-1017-4C1E-8418-28A11097C5F9}"/>
    <dgm:cxn modelId="{65B5E817-8A18-4129-87BC-296BDC6E1C6B}" type="presOf" srcId="{295DAC41-A085-4A0F-AF32-41EED159C1B4}" destId="{091DFF35-49D4-49F8-A3F1-0711D2BE71F8}" srcOrd="0" destOrd="2" presId="urn:microsoft.com/office/officeart/2005/8/layout/hList1"/>
    <dgm:cxn modelId="{29FBABA5-62FF-4762-AE4A-0739C9B9A853}" type="presOf" srcId="{82F79E67-40A3-4165-9720-D4C18BDEB617}" destId="{A2B1D706-A639-4A19-A5C3-9493EEF30169}" srcOrd="0" destOrd="5" presId="urn:microsoft.com/office/officeart/2005/8/layout/hList1"/>
    <dgm:cxn modelId="{83FDAE7D-04AD-4AAB-BD30-4864D17C5FA0}" type="presOf" srcId="{90735490-5598-4C91-9E3F-87629CD64245}" destId="{C777A46B-6850-4203-A835-1FA1DDA0A389}" srcOrd="0" destOrd="3" presId="urn:microsoft.com/office/officeart/2005/8/layout/hList1"/>
    <dgm:cxn modelId="{1E69EAE8-7570-4BFD-A67F-71A256FF77ED}" type="presOf" srcId="{EFAF6C20-2FA6-40B4-BD69-29B0A250FB12}" destId="{C777A46B-6850-4203-A835-1FA1DDA0A389}" srcOrd="0" destOrd="0" presId="urn:microsoft.com/office/officeart/2005/8/layout/hList1"/>
    <dgm:cxn modelId="{91E24F76-7983-4C1F-859F-271C168FB725}" type="presOf" srcId="{81ED7041-D83D-4E45-97A0-D41145E16CC1}" destId="{CCDE38B0-A9D9-4295-9A93-C4494909A0DA}" srcOrd="0" destOrd="4" presId="urn:microsoft.com/office/officeart/2005/8/layout/hList1"/>
    <dgm:cxn modelId="{3915B207-EB44-4C64-B816-C69DBAD6361F}" type="presOf" srcId="{1556C629-6D53-4B60-821E-1B714FA4DFB6}" destId="{F829B5E9-AFBE-408C-BF9C-DB41033EDAB5}" srcOrd="0" destOrd="0" presId="urn:microsoft.com/office/officeart/2005/8/layout/hList1"/>
    <dgm:cxn modelId="{601C8E72-0704-4178-B703-402963CEF987}" srcId="{04DB4A13-C137-4163-BBB8-CC14E618C6F8}" destId="{BD374554-BF37-42B8-91B3-64FA177F63DE}" srcOrd="2" destOrd="0" parTransId="{497938E9-CF15-475E-832D-D726C85B8E4E}" sibTransId="{0152071D-2BDF-43FC-8B79-F391F00BBB26}"/>
    <dgm:cxn modelId="{9FF56DB8-B1A1-4A6B-BB30-08E3F7763E5E}" type="presOf" srcId="{BFBBEFC1-CE1B-459C-9CAB-02E1BDE4DC47}" destId="{B8AAF20C-7AAF-425B-B129-40223BFA84D6}" srcOrd="0" destOrd="2" presId="urn:microsoft.com/office/officeart/2005/8/layout/hList1"/>
    <dgm:cxn modelId="{F3E3B008-F901-407E-BA26-1D4561AE6596}" srcId="{06FD6FC8-44B6-4F9F-9723-6E89B66E9DC7}" destId="{AD68D4DD-3C40-42F1-8034-3FF0A586E3FF}" srcOrd="3" destOrd="0" parTransId="{CC7F8865-AEE4-48FC-BFC2-D448B824BFEE}" sibTransId="{5E0ACE14-787C-4701-A565-9BB2152C72B5}"/>
    <dgm:cxn modelId="{7DA3C8C7-D01A-4F22-AD2B-432CC977F6F6}" type="presOf" srcId="{97374DBB-3E9E-4654-893A-7AFBED2D103D}" destId="{CCDE38B0-A9D9-4295-9A93-C4494909A0DA}" srcOrd="0" destOrd="3" presId="urn:microsoft.com/office/officeart/2005/8/layout/hList1"/>
    <dgm:cxn modelId="{34BA23C1-E7A8-46FD-97DF-CCEB08C31EB1}" type="presOf" srcId="{3C8CB6B8-1BA1-450D-96A1-34B2EB5BF794}" destId="{091DFF35-49D4-49F8-A3F1-0711D2BE71F8}" srcOrd="0" destOrd="0" presId="urn:microsoft.com/office/officeart/2005/8/layout/hList1"/>
    <dgm:cxn modelId="{14ADE050-8E29-4164-AD12-7CAAA9E3E74A}" srcId="{55CA1D91-9442-4C64-8436-F7D073D1CE7E}" destId="{966753EF-BB29-49D8-B608-C55A5D9A9102}" srcOrd="5" destOrd="0" parTransId="{5ADFBC50-3EEE-4DE2-9F7E-47EBDF66ADEB}" sibTransId="{43A2794B-2D3F-449C-9EC5-20AA2558113E}"/>
    <dgm:cxn modelId="{174CA859-F179-4F49-A49E-A7473176023A}" type="presOf" srcId="{AC3961D9-857A-477F-A46E-6BA5EF65E36E}" destId="{D8956E38-ADDD-4A9C-BA0C-8066350D7759}" srcOrd="0" destOrd="5" presId="urn:microsoft.com/office/officeart/2005/8/layout/hList1"/>
    <dgm:cxn modelId="{D37E1AB7-E7D9-4504-A8A0-ACEB2C96D951}" type="presOf" srcId="{6BF3B74D-D1A9-48D9-BF92-6E8C9A2C97E2}" destId="{D8956E38-ADDD-4A9C-BA0C-8066350D7759}" srcOrd="0" destOrd="6" presId="urn:microsoft.com/office/officeart/2005/8/layout/hList1"/>
    <dgm:cxn modelId="{0AB5B3F7-33B9-427C-ACCD-377FA58A0B4A}" srcId="{1556C629-6D53-4B60-821E-1B714FA4DFB6}" destId="{0EC23EEF-6462-46A7-8B2F-C661CA742E3F}" srcOrd="0" destOrd="0" parTransId="{A082B894-6918-4E62-A7C6-BE1DF6D0FAF8}" sibTransId="{B09CDE4D-163D-42D5-89A1-C878BC9496D7}"/>
    <dgm:cxn modelId="{B2E63DD3-1B28-4DE0-AC50-E8813D0A124F}" type="presOf" srcId="{06FD6FC8-44B6-4F9F-9723-6E89B66E9DC7}" destId="{E707CAF6-81E8-4976-A0F1-8142423B79E6}" srcOrd="0" destOrd="0" presId="urn:microsoft.com/office/officeart/2005/8/layout/hList1"/>
    <dgm:cxn modelId="{E7A27727-F94C-4DD9-BC1D-55D10248C7A5}" srcId="{90735490-5598-4C91-9E3F-87629CD64245}" destId="{120E807B-2BF4-404C-BCD6-6DE8343ECCB1}" srcOrd="0" destOrd="0" parTransId="{E5BA7395-F5A9-4645-B62D-C32C33727E03}" sibTransId="{B5F151FC-33AC-474D-BD07-C9339DDA6274}"/>
    <dgm:cxn modelId="{020CAF79-D7EC-4151-98E5-EADA53CED47D}" type="presOf" srcId="{525976AA-9875-4632-B068-D897955EF3A3}" destId="{34EA6FA0-65F0-408E-9178-544D27552F25}" srcOrd="0" destOrd="3" presId="urn:microsoft.com/office/officeart/2005/8/layout/hList1"/>
    <dgm:cxn modelId="{B5C545A9-8644-48E5-A7E9-0AF34A2835D0}" srcId="{B3E73F31-6B8C-4A0B-B67F-3305036C025D}" destId="{ED15E497-B792-42CD-9F8E-43086558F0E1}" srcOrd="0" destOrd="0" parTransId="{33806C85-A43E-4460-8C5B-1A564C42D8EA}" sibTransId="{E00F54AF-EEC7-486C-99D2-1B800C35865C}"/>
    <dgm:cxn modelId="{019540ED-5746-4103-8B16-8A0F2D2F679F}" type="presOf" srcId="{CEBFB736-017A-472E-9B7A-65A8781F2290}" destId="{FDB13047-B620-4EF3-9CA5-D850614D7828}" srcOrd="0" destOrd="0" presId="urn:microsoft.com/office/officeart/2005/8/layout/hList1"/>
    <dgm:cxn modelId="{98A5A05D-F866-40C4-B0CE-40827C0B37E8}" srcId="{55CA1D91-9442-4C64-8436-F7D073D1CE7E}" destId="{295DAC41-A085-4A0F-AF32-41EED159C1B4}" srcOrd="2" destOrd="0" parTransId="{893C0822-EE2B-4DE8-A2C6-917CA8F138E2}" sibTransId="{69955965-934A-4F83-AEEB-A053FA2AD341}"/>
    <dgm:cxn modelId="{8FCC56A3-583E-4ACB-91C3-87E0FB5A80B3}" type="presOf" srcId="{7B2328A0-178E-428E-BA79-D0DF7E575D6E}" destId="{A2B1D706-A639-4A19-A5C3-9493EEF30169}" srcOrd="0" destOrd="4" presId="urn:microsoft.com/office/officeart/2005/8/layout/hList1"/>
    <dgm:cxn modelId="{4CC6F7D2-390E-46AF-8D36-280313959053}" type="presOf" srcId="{DB54B477-6EBE-4B29-90F3-090DC151C393}" destId="{34EA6FA0-65F0-408E-9178-544D27552F25}" srcOrd="0" destOrd="9" presId="urn:microsoft.com/office/officeart/2005/8/layout/hList1"/>
    <dgm:cxn modelId="{2893F421-55C1-4D62-892A-A79351E9A9A4}" srcId="{04DB4A13-C137-4163-BBB8-CC14E618C6F8}" destId="{EFAF6C20-2FA6-40B4-BD69-29B0A250FB12}" srcOrd="0" destOrd="0" parTransId="{EC4A0026-659F-481C-B708-DBEC3D2116B4}" sibTransId="{68F45C1E-D818-4886-86B1-9120AB343FC4}"/>
    <dgm:cxn modelId="{514EEBD0-3973-4D80-B8F2-83BE04C7D780}" type="presOf" srcId="{5CDA8633-A273-4D94-BE60-4E2ADF8E2E60}" destId="{34EA6FA0-65F0-408E-9178-544D27552F25}" srcOrd="0" destOrd="1" presId="urn:microsoft.com/office/officeart/2005/8/layout/hList1"/>
    <dgm:cxn modelId="{3BDD6070-35BC-4002-B59E-3196F41B1080}" srcId="{4AED7FE5-4347-4BCF-B96F-1474D37C50C7}" destId="{8CB7C5D3-65DB-4C44-BC85-43C9FF0D98AB}" srcOrd="0" destOrd="0" parTransId="{0933EA6F-2DA4-4E22-B649-40BD3A624810}" sibTransId="{0924EB62-E93F-4826-B82C-69FBF1C8BA8C}"/>
    <dgm:cxn modelId="{4A9761A9-C96F-4006-A380-B42E46A68FB2}" type="presOf" srcId="{1A2ACCFA-5A73-45DE-88EE-29519F0C0134}" destId="{A2B1D706-A639-4A19-A5C3-9493EEF30169}" srcOrd="0" destOrd="6" presId="urn:microsoft.com/office/officeart/2005/8/layout/hList1"/>
    <dgm:cxn modelId="{095211A2-BA8D-43B9-BA72-2CF2D32A8CE7}" srcId="{55CA1D91-9442-4C64-8436-F7D073D1CE7E}" destId="{566D4DA5-45D1-45F0-B6AD-18ACEE0129EE}" srcOrd="6" destOrd="0" parTransId="{031EBFD7-FEE1-476D-A9FB-9E9665BE9F63}" sibTransId="{082B7E86-9FBF-48BD-9FEC-0C61C3D27D98}"/>
    <dgm:cxn modelId="{28F61E72-6F6D-4336-8358-54E185CFF4E7}" srcId="{03201E4D-1921-457B-A2FE-BA00A7D6158C}" destId="{82F79E67-40A3-4165-9720-D4C18BDEB617}" srcOrd="1" destOrd="0" parTransId="{DFA53708-D2A3-445C-BF11-FAE8E9815BED}" sibTransId="{C7D2B7FD-786D-4E05-8279-B48055BDB72C}"/>
    <dgm:cxn modelId="{9BE54B75-3C5A-4CFA-A3E1-12BEC101D29A}" srcId="{2005506A-75F9-48C2-B598-A3730E5338A3}" destId="{A360D08B-5F88-4D6A-BCB1-19DC02312D03}" srcOrd="2" destOrd="0" parTransId="{1AC17DCD-AD29-4EBE-BBA3-5B7330511682}" sibTransId="{587A8639-6799-449A-A516-8E1A5B41F9BE}"/>
    <dgm:cxn modelId="{87708A32-03B0-4E5D-8859-50282E1BB12D}" type="presOf" srcId="{04DB4A13-C137-4163-BBB8-CC14E618C6F8}" destId="{CD2E0D1B-81A7-4EDF-8843-91C64FC5D3FD}" srcOrd="0" destOrd="0" presId="urn:microsoft.com/office/officeart/2005/8/layout/hList1"/>
    <dgm:cxn modelId="{9AD3DC58-03A0-47C6-A6D2-9CDB18456F5B}" srcId="{55CA1D91-9442-4C64-8436-F7D073D1CE7E}" destId="{4357008C-8E11-46D3-8480-A53C6ACA5CAD}" srcOrd="8" destOrd="0" parTransId="{3920ECF1-42D9-4E2A-A4EF-8C128E0B3B2A}" sibTransId="{BA8DA9DC-A609-4578-BCBD-96FEBE0FF7E0}"/>
    <dgm:cxn modelId="{E05DE09A-165B-4F66-BEE7-ED23C6809B99}" srcId="{CEBFB736-017A-472E-9B7A-65A8781F2290}" destId="{6BF3B74D-D1A9-48D9-BF92-6E8C9A2C97E2}" srcOrd="6" destOrd="0" parTransId="{4798682C-5182-4B1D-A606-50D1DC414817}" sibTransId="{3416F4E9-C543-448A-BE94-1D561F266C62}"/>
    <dgm:cxn modelId="{1B90D044-B22F-4945-AC15-38366B1F6403}" srcId="{EF772CBA-9C77-4593-9D11-713D1851C924}" destId="{D166F814-AF9A-4780-BA26-62B1AD5E8828}" srcOrd="1" destOrd="0" parTransId="{C2116199-2C88-407C-AC34-375BBA87F23A}" sibTransId="{0FD63B35-78F1-46DD-A75C-1BF50471B58A}"/>
    <dgm:cxn modelId="{C57E8EAF-0F23-4320-8404-DFBD5C5DD0B7}" srcId="{CEBFB736-017A-472E-9B7A-65A8781F2290}" destId="{5AAD2EEC-58E4-4B7A-8081-C27A69B84A12}" srcOrd="2" destOrd="0" parTransId="{369971F9-266F-4BE5-B106-9B259B8EE4FB}" sibTransId="{333D490C-DDE0-478B-A060-8228C82F8A1E}"/>
    <dgm:cxn modelId="{1A425831-44E3-4130-AD6F-B2DB03A015D6}" type="presOf" srcId="{9219A0EB-EFCD-4869-9869-991F5EFA29B3}" destId="{091DFF35-49D4-49F8-A3F1-0711D2BE71F8}" srcOrd="0" destOrd="3" presId="urn:microsoft.com/office/officeart/2005/8/layout/hList1"/>
    <dgm:cxn modelId="{FCF3B503-7CAB-428B-8C9F-C80F2AB7A3B6}" srcId="{55CA1D91-9442-4C64-8436-F7D073D1CE7E}" destId="{D404C13B-970B-49CA-9007-E95D6C0B4F0A}" srcOrd="4" destOrd="0" parTransId="{3023E19D-36B4-46D9-AA8A-AA13998B1AC5}" sibTransId="{A2B2521E-8D84-4854-9DAB-E46F646E354A}"/>
    <dgm:cxn modelId="{94D57E2E-B78E-450E-B693-7C6CB51554D4}" type="presOf" srcId="{5670DCD6-CCB9-40FD-97B5-D2F7891A6ED0}" destId="{091DFF35-49D4-49F8-A3F1-0711D2BE71F8}" srcOrd="0" destOrd="1" presId="urn:microsoft.com/office/officeart/2005/8/layout/hList1"/>
    <dgm:cxn modelId="{8BA960C0-DC85-4043-992B-DEFADC942DF4}" type="presOf" srcId="{5AAD2EEC-58E4-4B7A-8081-C27A69B84A12}" destId="{D8956E38-ADDD-4A9C-BA0C-8066350D7759}" srcOrd="0" destOrd="2" presId="urn:microsoft.com/office/officeart/2005/8/layout/hList1"/>
    <dgm:cxn modelId="{A424EC8C-A08E-4BE1-A573-96D5A90DCEEE}" srcId="{2005506A-75F9-48C2-B598-A3730E5338A3}" destId="{D286910B-420C-493B-8128-B5CC526801A8}" srcOrd="7" destOrd="0" parTransId="{638DBDBF-E2E5-4A38-8514-A2972E450A8E}" sibTransId="{089C4CA5-F723-42E4-A482-3D7C5ACD4B00}"/>
    <dgm:cxn modelId="{A7A1AFE6-FED4-4E90-A126-39EC227842B3}" type="presOf" srcId="{8D798112-16F3-42E2-A3C2-41CE504E88DB}" destId="{A2B1D706-A639-4A19-A5C3-9493EEF30169}" srcOrd="0" destOrd="7" presId="urn:microsoft.com/office/officeart/2005/8/layout/hList1"/>
    <dgm:cxn modelId="{845188D0-2ADD-4610-A8FE-7483C0DC90A4}" srcId="{06FD6FC8-44B6-4F9F-9723-6E89B66E9DC7}" destId="{0A5E174B-AB3E-4685-90B9-E1C57E8B599B}" srcOrd="1" destOrd="0" parTransId="{CE1C3764-6D22-41EC-B3E2-38D6184E798C}" sibTransId="{69B65FE6-FDC5-4462-8B6F-A95E6493FD02}"/>
    <dgm:cxn modelId="{A8E1195A-C552-4FD8-99C1-48732C42310E}" type="presOf" srcId="{6FC0E9C6-E652-4A61-920C-E39D588102DD}" destId="{34EA6FA0-65F0-408E-9178-544D27552F25}" srcOrd="0" destOrd="8" presId="urn:microsoft.com/office/officeart/2005/8/layout/hList1"/>
    <dgm:cxn modelId="{095B49A9-EFF1-408B-AD10-01F63F263171}" srcId="{2005506A-75F9-48C2-B598-A3730E5338A3}" destId="{90DD36EB-1D6B-4315-BE66-E5ECC2116332}" srcOrd="4" destOrd="0" parTransId="{B916768C-318E-4630-95F1-EEA6BD56A411}" sibTransId="{23C3B94C-C72B-4D0F-944F-5F5360E25FB1}"/>
    <dgm:cxn modelId="{44A34C9C-6E7E-4456-A541-E890AA46AD90}" type="presOf" srcId="{F2AB8090-CC1E-4CF4-9AE1-D587D0C7E3E6}" destId="{C777A46B-6850-4203-A835-1FA1DDA0A389}" srcOrd="0" destOrd="6" presId="urn:microsoft.com/office/officeart/2005/8/layout/hList1"/>
    <dgm:cxn modelId="{FBC4F4C4-9AFF-4C3A-B84B-A06E6D889DB6}" srcId="{B3E73F31-6B8C-4A0B-B67F-3305036C025D}" destId="{97374DBB-3E9E-4654-893A-7AFBED2D103D}" srcOrd="1" destOrd="0" parTransId="{D0380091-1B7D-40A4-8C5B-5D3DA35426F6}" sibTransId="{319BFF5C-890B-42DE-A8B4-26CE5212DDFC}"/>
    <dgm:cxn modelId="{DEB33BE3-426E-4834-9AD2-9C883CFCD96A}" srcId="{03201E4D-1921-457B-A2FE-BA00A7D6158C}" destId="{7B2328A0-178E-428E-BA79-D0DF7E575D6E}" srcOrd="0" destOrd="0" parTransId="{8F5DCA7B-7345-480C-B416-44CFE1DC73EA}" sibTransId="{5A9CBFB6-211F-468E-9C78-B51316E6B1A0}"/>
    <dgm:cxn modelId="{79AFFD13-AA07-4AB2-BA72-E3945537B9C6}" type="presOf" srcId="{254B7F24-616A-479D-99E4-AE7EB979414D}" destId="{34EA6FA0-65F0-408E-9178-544D27552F25}" srcOrd="0" destOrd="4" presId="urn:microsoft.com/office/officeart/2005/8/layout/hList1"/>
    <dgm:cxn modelId="{C25B58DC-4443-43A8-84D3-416D856D9F83}" type="presOf" srcId="{9DA28278-C435-4C49-911B-34E22FB1259A}" destId="{D8956E38-ADDD-4A9C-BA0C-8066350D7759}" srcOrd="0" destOrd="4" presId="urn:microsoft.com/office/officeart/2005/8/layout/hList1"/>
    <dgm:cxn modelId="{6F9D63CF-0A2C-40AE-96E0-BC7D0AD04BEB}" type="presOf" srcId="{906C30DB-26B7-4335-ABCA-609666F07F70}" destId="{A2B1D706-A639-4A19-A5C3-9493EEF30169}" srcOrd="0" destOrd="2" presId="urn:microsoft.com/office/officeart/2005/8/layout/hList1"/>
    <dgm:cxn modelId="{1E982489-4BC4-4EB8-892E-6EF65AD68D6A}" type="presOf" srcId="{4AED7FE5-4347-4BCF-B96F-1474D37C50C7}" destId="{38B7A2F5-74CF-4139-A2E4-20872BD1CA44}" srcOrd="0" destOrd="0" presId="urn:microsoft.com/office/officeart/2005/8/layout/hList1"/>
    <dgm:cxn modelId="{8F8E8414-6637-4185-96DD-FAA3CBDF4DA4}" type="presOf" srcId="{95F426DC-8CEE-444D-B454-8BAAD7E5A1D1}" destId="{D8956E38-ADDD-4A9C-BA0C-8066350D7759}" srcOrd="0" destOrd="3" presId="urn:microsoft.com/office/officeart/2005/8/layout/hList1"/>
    <dgm:cxn modelId="{40175363-234F-45A7-808A-CAA0D6CDECCD}" type="presOf" srcId="{44E3FECD-76D1-4717-9A06-350698BC7FE0}" destId="{C777A46B-6850-4203-A835-1FA1DDA0A389}" srcOrd="0" destOrd="5" presId="urn:microsoft.com/office/officeart/2005/8/layout/hList1"/>
    <dgm:cxn modelId="{5A3DACA7-E3E4-482F-A61F-86A395A1FCFA}" srcId="{EF772CBA-9C77-4593-9D11-713D1851C924}" destId="{906C30DB-26B7-4335-ABCA-609666F07F70}" srcOrd="2" destOrd="0" parTransId="{F97C15B2-C9FF-4083-8E6D-CF5C1C2A24FF}" sibTransId="{52863E5F-3097-4F28-9DE2-45592F192F41}"/>
    <dgm:cxn modelId="{2262E9A3-86C0-447F-A450-E1D9070711E5}" srcId="{55CA1D91-9442-4C64-8436-F7D073D1CE7E}" destId="{61B495B9-7E89-401A-BF99-8662543CD366}" srcOrd="9" destOrd="0" parTransId="{3CCB7C98-D403-41D4-B5D0-CB914818BB00}" sibTransId="{2C31A43E-D65C-4C5C-9EAB-0D6311EFB26A}"/>
    <dgm:cxn modelId="{7E5B2684-B820-4E6A-B8C2-9885B612A797}" type="presOf" srcId="{D166F814-AF9A-4780-BA26-62B1AD5E8828}" destId="{A2B1D706-A639-4A19-A5C3-9493EEF30169}" srcOrd="0" destOrd="1" presId="urn:microsoft.com/office/officeart/2005/8/layout/hList1"/>
    <dgm:cxn modelId="{3F978433-0891-47C1-8714-6F032AD21A94}" srcId="{CEBFB736-017A-472E-9B7A-65A8781F2290}" destId="{DBC58A46-EE1A-4705-81C9-070B7DE05473}" srcOrd="7" destOrd="0" parTransId="{9EAEFF6F-4F0F-465A-AC4C-D875F9F5E061}" sibTransId="{BB198A27-F09B-469E-874D-86DF3A97F981}"/>
    <dgm:cxn modelId="{E3AFF117-0035-48C8-A2A6-98C6882B8D08}" srcId="{C9C2F5B8-CF94-4486-9D6E-417164522B34}" destId="{04DB4A13-C137-4163-BBB8-CC14E618C6F8}" srcOrd="3" destOrd="0" parTransId="{2E41F41D-F85D-4F09-BCB3-9076D2D01BA5}" sibTransId="{68F102B0-D296-4563-BC39-AF6E26139075}"/>
    <dgm:cxn modelId="{AE56A61D-5B5C-470F-B0A2-A5DAD8658203}" srcId="{55CA1D91-9442-4C64-8436-F7D073D1CE7E}" destId="{3C8CB6B8-1BA1-450D-96A1-34B2EB5BF794}" srcOrd="0" destOrd="0" parTransId="{D0B8BD8E-A28D-4892-A2E2-C1D19439CF85}" sibTransId="{F25D3F7C-1CBE-433A-B105-2B82AE99BDAA}"/>
    <dgm:cxn modelId="{EA84FFBF-9160-4C48-8E52-FA6975CE4779}" type="presOf" srcId="{5E8772F9-0A61-4C74-8AD6-793BC199615C}" destId="{B8AAF20C-7AAF-425B-B129-40223BFA84D6}" srcOrd="0" destOrd="4" presId="urn:microsoft.com/office/officeart/2005/8/layout/hList1"/>
    <dgm:cxn modelId="{D8CBCC7D-0180-4091-A648-0B32062BF4EC}" type="presOf" srcId="{966753EF-BB29-49D8-B608-C55A5D9A9102}" destId="{091DFF35-49D4-49F8-A3F1-0711D2BE71F8}" srcOrd="0" destOrd="5" presId="urn:microsoft.com/office/officeart/2005/8/layout/hList1"/>
    <dgm:cxn modelId="{0536C0F0-695B-4918-8A91-6568CA06A03A}" srcId="{EF772CBA-9C77-4593-9D11-713D1851C924}" destId="{E3F1EBEC-45A2-415C-907D-BF587054D56D}" srcOrd="0" destOrd="0" parTransId="{0C626E59-2B0A-44AC-A4A8-33DC3F19FA47}" sibTransId="{B4BD8F0D-AF62-445F-97DF-658513991B1B}"/>
    <dgm:cxn modelId="{4AFCFB00-8F52-4678-9148-9C34073D6F7D}" srcId="{CEBFB736-017A-472E-9B7A-65A8781F2290}" destId="{95F426DC-8CEE-444D-B454-8BAAD7E5A1D1}" srcOrd="3" destOrd="0" parTransId="{79FF88F9-1ACF-450C-905D-15AD505160FD}" sibTransId="{4F5A9905-F6CE-4901-BA32-3886F0A6B1DA}"/>
    <dgm:cxn modelId="{BAB92461-EDBE-4C63-BA54-BCD3005AD13B}" srcId="{C9C2F5B8-CF94-4486-9D6E-417164522B34}" destId="{CEBFB736-017A-472E-9B7A-65A8781F2290}" srcOrd="1" destOrd="0" parTransId="{78A4D934-71BE-415D-A172-89A14E0C53BE}" sibTransId="{481AC344-437C-40B9-8B9B-49C24E9E6E80}"/>
    <dgm:cxn modelId="{B8E3C3C6-D55C-4115-92B7-DC56580715ED}" srcId="{4AED7FE5-4347-4BCF-B96F-1474D37C50C7}" destId="{26C93E53-5E3F-437C-9178-A63286BB646B}" srcOrd="2" destOrd="0" parTransId="{B18B0895-4EB8-41B4-9841-5B72A96099F3}" sibTransId="{09C5CBA7-065C-4EF9-B53D-1344FBCB3544}"/>
    <dgm:cxn modelId="{ACF6EE80-1765-4CE0-99F2-05DA3323A246}" type="presOf" srcId="{D286910B-420C-493B-8128-B5CC526801A8}" destId="{34EA6FA0-65F0-408E-9178-544D27552F25}" srcOrd="0" destOrd="10" presId="urn:microsoft.com/office/officeart/2005/8/layout/hList1"/>
    <dgm:cxn modelId="{DCD6166F-6A05-490C-9FCD-713735C43252}" srcId="{55CA1D91-9442-4C64-8436-F7D073D1CE7E}" destId="{C4DED032-5575-4608-AA69-8E06481DE0CF}" srcOrd="7" destOrd="0" parTransId="{9AF07565-AAD4-4227-8185-580056B15759}" sibTransId="{6859A112-39F4-4C55-8203-F5DB1700AF83}"/>
    <dgm:cxn modelId="{67AE7DCD-4BB7-4B96-84A2-EF1F000F7A40}" srcId="{906C30DB-26B7-4335-ABCA-609666F07F70}" destId="{03201E4D-1921-457B-A2FE-BA00A7D6158C}" srcOrd="0" destOrd="0" parTransId="{0554722F-A9DE-469B-8686-31BB51A4DF43}" sibTransId="{C2891B26-C097-42FF-B213-D34CF65BBDE5}"/>
    <dgm:cxn modelId="{B4258422-DBCF-40EE-B7A4-15CEF9E9B554}" type="presOf" srcId="{55CA1D91-9442-4C64-8436-F7D073D1CE7E}" destId="{D081AE5D-9A4B-4EE4-97F9-1E4FFD68C604}" srcOrd="0" destOrd="0" presId="urn:microsoft.com/office/officeart/2005/8/layout/hList1"/>
    <dgm:cxn modelId="{EEF80347-4121-433D-A4F3-5E6E6CCF3AC3}" type="presOf" srcId="{3A9BA898-CEE3-4D71-B4B5-1874B8393630}" destId="{34EA6FA0-65F0-408E-9178-544D27552F25}" srcOrd="0" destOrd="6" presId="urn:microsoft.com/office/officeart/2005/8/layout/hList1"/>
    <dgm:cxn modelId="{33C24115-DA59-4534-8DF5-15FF8428426D}" type="presOf" srcId="{DBC58A46-EE1A-4705-81C9-070B7DE05473}" destId="{D8956E38-ADDD-4A9C-BA0C-8066350D7759}" srcOrd="0" destOrd="7" presId="urn:microsoft.com/office/officeart/2005/8/layout/hList1"/>
    <dgm:cxn modelId="{480441DD-C280-4AEF-9B5F-17E5D48E9311}" type="presOf" srcId="{0A5E174B-AB3E-4685-90B9-E1C57E8B599B}" destId="{B8AAF20C-7AAF-425B-B129-40223BFA84D6}" srcOrd="0" destOrd="1" presId="urn:microsoft.com/office/officeart/2005/8/layout/hList1"/>
    <dgm:cxn modelId="{A1C54958-2830-49A3-8331-9AD8D066F10D}" type="presOf" srcId="{26C93E53-5E3F-437C-9178-A63286BB646B}" destId="{CCDE38B0-A9D9-4295-9A93-C4494909A0DA}" srcOrd="0" destOrd="6" presId="urn:microsoft.com/office/officeart/2005/8/layout/hList1"/>
    <dgm:cxn modelId="{7C5EC069-4B42-4135-868F-CE06C3F4CDB3}" type="presOf" srcId="{8CB7C5D3-65DB-4C44-BC85-43C9FF0D98AB}" destId="{CCDE38B0-A9D9-4295-9A93-C4494909A0DA}" srcOrd="0" destOrd="0" presId="urn:microsoft.com/office/officeart/2005/8/layout/hList1"/>
    <dgm:cxn modelId="{DB1E7008-1317-48D7-9C86-D537664369A8}" type="presOf" srcId="{C0B89FC3-2F05-4B40-90BA-E35D1D2D6B4B}" destId="{B8AAF20C-7AAF-425B-B129-40223BFA84D6}" srcOrd="0" destOrd="0" presId="urn:microsoft.com/office/officeart/2005/8/layout/hList1"/>
    <dgm:cxn modelId="{5A9CA03F-C298-418D-96C5-DD6E30175C95}" srcId="{55CA1D91-9442-4C64-8436-F7D073D1CE7E}" destId="{5670DCD6-CCB9-40FD-97B5-D2F7891A6ED0}" srcOrd="1" destOrd="0" parTransId="{5BEED7DA-34CD-4F14-8C6A-7E3FB828D336}" sibTransId="{7691BB51-7A6E-4D2C-ABA7-C684BDD9614B}"/>
    <dgm:cxn modelId="{86A41D21-6F8F-490F-AA85-784C011994AE}" type="presOf" srcId="{B3E73F31-6B8C-4A0B-B67F-3305036C025D}" destId="{CCDE38B0-A9D9-4295-9A93-C4494909A0DA}" srcOrd="0" destOrd="1" presId="urn:microsoft.com/office/officeart/2005/8/layout/hList1"/>
    <dgm:cxn modelId="{E4326CA3-86FA-4A25-A7AA-18656EC0EFDA}" type="presOf" srcId="{EF772CBA-9C77-4593-9D11-713D1851C924}" destId="{42B002FB-FFC3-4986-AA1E-3CFEFF9795CF}" srcOrd="0" destOrd="0" presId="urn:microsoft.com/office/officeart/2005/8/layout/hList1"/>
    <dgm:cxn modelId="{03504BEB-05A1-4E1B-92A5-D11FD3F6806E}" type="presOf" srcId="{AD68D4DD-3C40-42F1-8034-3FF0A586E3FF}" destId="{B8AAF20C-7AAF-425B-B129-40223BFA84D6}" srcOrd="0" destOrd="3" presId="urn:microsoft.com/office/officeart/2005/8/layout/hList1"/>
    <dgm:cxn modelId="{281F0F48-6D0F-4F23-B02C-28FA96AC9E34}" type="presOf" srcId="{90DD36EB-1D6B-4315-BE66-E5ECC2116332}" destId="{34EA6FA0-65F0-408E-9178-544D27552F25}" srcOrd="0" destOrd="7" presId="urn:microsoft.com/office/officeart/2005/8/layout/hList1"/>
    <dgm:cxn modelId="{ED6AEDAC-47EC-4622-B957-67FC59CDD25F}" srcId="{04DB4A13-C137-4163-BBB8-CC14E618C6F8}" destId="{44E3FECD-76D1-4717-9A06-350698BC7FE0}" srcOrd="4" destOrd="0" parTransId="{ABC60DC3-B95A-4BD8-B20F-329172F2B97B}" sibTransId="{9B2805E3-0B63-4EE0-A1D3-B6DCCADEA1B9}"/>
    <dgm:cxn modelId="{56FA28BC-B120-445A-9179-C163C0D95104}" srcId="{CEBFB736-017A-472E-9B7A-65A8781F2290}" destId="{E7ED4BCB-5C4D-4DA8-AE68-D48DC4CF4ABF}" srcOrd="1" destOrd="0" parTransId="{F580BAAF-9C99-425A-B9CC-82AE15AF6FA7}" sibTransId="{06CD91DB-965D-4A3A-9BB4-1D77C601B60D}"/>
    <dgm:cxn modelId="{73142DE1-CA02-4886-89E9-6D5C72AC8D49}" type="presOf" srcId="{53D11BEE-2134-44A7-9FB5-806AD275BFED}" destId="{34EA6FA0-65F0-408E-9178-544D27552F25}" srcOrd="0" destOrd="11" presId="urn:microsoft.com/office/officeart/2005/8/layout/hList1"/>
    <dgm:cxn modelId="{FF610EC9-B0C8-4E99-97FD-A4CD74467B55}" srcId="{C9C2F5B8-CF94-4486-9D6E-417164522B34}" destId="{06FD6FC8-44B6-4F9F-9723-6E89B66E9DC7}" srcOrd="4" destOrd="0" parTransId="{BD7A254A-B2B2-4202-9462-59F74AC0C76F}" sibTransId="{8D0AC3CF-4CD9-48A9-BBB1-19804CC79A6A}"/>
    <dgm:cxn modelId="{26DC4A75-863A-4466-8999-D5EEA14B3B2D}" type="presOf" srcId="{3ED8F0E5-A9EE-4076-B134-505B48357C7A}" destId="{CCDE38B0-A9D9-4295-9A93-C4494909A0DA}" srcOrd="0" destOrd="5" presId="urn:microsoft.com/office/officeart/2005/8/layout/hList1"/>
    <dgm:cxn modelId="{791B8EF4-7F8E-47AA-8B53-EC69D9E30E92}" srcId="{B3E73F31-6B8C-4A0B-B67F-3305036C025D}" destId="{3ED8F0E5-A9EE-4076-B134-505B48357C7A}" srcOrd="3" destOrd="0" parTransId="{67D5B38D-37D6-458B-AF87-E985D34D51F2}" sibTransId="{2F480DA0-F126-4BE4-880F-D79B5B39CB29}"/>
    <dgm:cxn modelId="{9BD29061-BB79-4BAA-9FA5-C50907A49529}" type="presParOf" srcId="{8BAA81DE-A9E8-48E5-A65A-61465B019679}" destId="{435B58D3-3C8D-49DA-B0F1-83DD6C061365}" srcOrd="0" destOrd="0" presId="urn:microsoft.com/office/officeart/2005/8/layout/hList1"/>
    <dgm:cxn modelId="{4F07A9A8-6D67-4329-AA94-A1FC6A1642AA}" type="presParOf" srcId="{435B58D3-3C8D-49DA-B0F1-83DD6C061365}" destId="{42B002FB-FFC3-4986-AA1E-3CFEFF9795CF}" srcOrd="0" destOrd="0" presId="urn:microsoft.com/office/officeart/2005/8/layout/hList1"/>
    <dgm:cxn modelId="{64D2D06A-F83F-4C5D-98F2-AED2944A1EB0}" type="presParOf" srcId="{435B58D3-3C8D-49DA-B0F1-83DD6C061365}" destId="{A2B1D706-A639-4A19-A5C3-9493EEF30169}" srcOrd="1" destOrd="0" presId="urn:microsoft.com/office/officeart/2005/8/layout/hList1"/>
    <dgm:cxn modelId="{386E7357-E7E9-43E2-A05F-5D271FAB1FBC}" type="presParOf" srcId="{8BAA81DE-A9E8-48E5-A65A-61465B019679}" destId="{E9178792-1844-4114-BB8A-8C1A5890EB5E}" srcOrd="1" destOrd="0" presId="urn:microsoft.com/office/officeart/2005/8/layout/hList1"/>
    <dgm:cxn modelId="{89795352-75C5-4093-BC4B-4381DAB20F27}" type="presParOf" srcId="{8BAA81DE-A9E8-48E5-A65A-61465B019679}" destId="{84C56ABE-99FD-470D-BE88-16BE8B4EAC82}" srcOrd="2" destOrd="0" presId="urn:microsoft.com/office/officeart/2005/8/layout/hList1"/>
    <dgm:cxn modelId="{D7D58C57-5CCD-4CA5-A9A7-B6CF2942A212}" type="presParOf" srcId="{84C56ABE-99FD-470D-BE88-16BE8B4EAC82}" destId="{FDB13047-B620-4EF3-9CA5-D850614D7828}" srcOrd="0" destOrd="0" presId="urn:microsoft.com/office/officeart/2005/8/layout/hList1"/>
    <dgm:cxn modelId="{823B49B4-974B-4AAC-93F4-2E274B54D898}" type="presParOf" srcId="{84C56ABE-99FD-470D-BE88-16BE8B4EAC82}" destId="{D8956E38-ADDD-4A9C-BA0C-8066350D7759}" srcOrd="1" destOrd="0" presId="urn:microsoft.com/office/officeart/2005/8/layout/hList1"/>
    <dgm:cxn modelId="{E8B65EC6-D316-4B60-929F-B65C75E4F905}" type="presParOf" srcId="{8BAA81DE-A9E8-48E5-A65A-61465B019679}" destId="{CE33FF44-125F-4E27-8DB8-27E5BADCBAAB}" srcOrd="3" destOrd="0" presId="urn:microsoft.com/office/officeart/2005/8/layout/hList1"/>
    <dgm:cxn modelId="{CC7BFF68-E2A3-417B-97AF-2DC6C860C40A}" type="presParOf" srcId="{8BAA81DE-A9E8-48E5-A65A-61465B019679}" destId="{4CC8C257-C763-4420-A41F-C97D1655A529}" srcOrd="4" destOrd="0" presId="urn:microsoft.com/office/officeart/2005/8/layout/hList1"/>
    <dgm:cxn modelId="{0C91516B-03D6-4BC8-BF32-ADF159F7C1DB}" type="presParOf" srcId="{4CC8C257-C763-4420-A41F-C97D1655A529}" destId="{D081AE5D-9A4B-4EE4-97F9-1E4FFD68C604}" srcOrd="0" destOrd="0" presId="urn:microsoft.com/office/officeart/2005/8/layout/hList1"/>
    <dgm:cxn modelId="{5DAF0FBE-3FFA-402C-995D-25A2D8225407}" type="presParOf" srcId="{4CC8C257-C763-4420-A41F-C97D1655A529}" destId="{091DFF35-49D4-49F8-A3F1-0711D2BE71F8}" srcOrd="1" destOrd="0" presId="urn:microsoft.com/office/officeart/2005/8/layout/hList1"/>
    <dgm:cxn modelId="{B806F2FE-DDDD-4366-9CB2-20C9C28D1DFD}" type="presParOf" srcId="{8BAA81DE-A9E8-48E5-A65A-61465B019679}" destId="{94C8901B-4A02-4FD7-918D-4E43F706FA46}" srcOrd="5" destOrd="0" presId="urn:microsoft.com/office/officeart/2005/8/layout/hList1"/>
    <dgm:cxn modelId="{63B2F90F-D4DB-4138-A968-DBD71D15FF6B}" type="presParOf" srcId="{8BAA81DE-A9E8-48E5-A65A-61465B019679}" destId="{A9926FF5-0D2F-49AE-B9F1-207D83971345}" srcOrd="6" destOrd="0" presId="urn:microsoft.com/office/officeart/2005/8/layout/hList1"/>
    <dgm:cxn modelId="{BF8211F5-AF3D-481C-A832-AC678B98DDA2}" type="presParOf" srcId="{A9926FF5-0D2F-49AE-B9F1-207D83971345}" destId="{CD2E0D1B-81A7-4EDF-8843-91C64FC5D3FD}" srcOrd="0" destOrd="0" presId="urn:microsoft.com/office/officeart/2005/8/layout/hList1"/>
    <dgm:cxn modelId="{B947DAAB-169E-40C2-98D0-FDF8ECEB3DD9}" type="presParOf" srcId="{A9926FF5-0D2F-49AE-B9F1-207D83971345}" destId="{C777A46B-6850-4203-A835-1FA1DDA0A389}" srcOrd="1" destOrd="0" presId="urn:microsoft.com/office/officeart/2005/8/layout/hList1"/>
    <dgm:cxn modelId="{14B69626-23B5-4B44-BF50-3918E6C9AC80}" type="presParOf" srcId="{8BAA81DE-A9E8-48E5-A65A-61465B019679}" destId="{33C8797E-D348-4801-96E2-97F60E49BF39}" srcOrd="7" destOrd="0" presId="urn:microsoft.com/office/officeart/2005/8/layout/hList1"/>
    <dgm:cxn modelId="{8FEB9DCC-B716-45CE-8546-0E65354D4B00}" type="presParOf" srcId="{8BAA81DE-A9E8-48E5-A65A-61465B019679}" destId="{1EB6CE88-BF53-4DCF-AE59-D4D9F9EC1E84}" srcOrd="8" destOrd="0" presId="urn:microsoft.com/office/officeart/2005/8/layout/hList1"/>
    <dgm:cxn modelId="{DC5EED42-83D8-4543-AC15-210303C6ADCA}" type="presParOf" srcId="{1EB6CE88-BF53-4DCF-AE59-D4D9F9EC1E84}" destId="{E707CAF6-81E8-4976-A0F1-8142423B79E6}" srcOrd="0" destOrd="0" presId="urn:microsoft.com/office/officeart/2005/8/layout/hList1"/>
    <dgm:cxn modelId="{59BE763B-BF78-409E-A4A0-C8320956C275}" type="presParOf" srcId="{1EB6CE88-BF53-4DCF-AE59-D4D9F9EC1E84}" destId="{B8AAF20C-7AAF-425B-B129-40223BFA84D6}" srcOrd="1" destOrd="0" presId="urn:microsoft.com/office/officeart/2005/8/layout/hList1"/>
    <dgm:cxn modelId="{0432B122-D5C8-45C6-B8DC-BC6AE72D0106}" type="presParOf" srcId="{8BAA81DE-A9E8-48E5-A65A-61465B019679}" destId="{A95EA621-460C-491B-B941-58D391E77711}" srcOrd="9" destOrd="0" presId="urn:microsoft.com/office/officeart/2005/8/layout/hList1"/>
    <dgm:cxn modelId="{7A9E0012-A0AE-4F3A-866D-00ABA794FE05}" type="presParOf" srcId="{8BAA81DE-A9E8-48E5-A65A-61465B019679}" destId="{F7A2F9C2-7877-4183-9CCF-C4301C077099}" srcOrd="10" destOrd="0" presId="urn:microsoft.com/office/officeart/2005/8/layout/hList1"/>
    <dgm:cxn modelId="{394B312B-5C1D-4B11-ADD3-CF16C1D3FAC6}" type="presParOf" srcId="{F7A2F9C2-7877-4183-9CCF-C4301C077099}" destId="{F829B5E9-AFBE-408C-BF9C-DB41033EDAB5}" srcOrd="0" destOrd="0" presId="urn:microsoft.com/office/officeart/2005/8/layout/hList1"/>
    <dgm:cxn modelId="{D8A02DFD-C0B3-4219-8B2D-8E8335AEE7F0}" type="presParOf" srcId="{F7A2F9C2-7877-4183-9CCF-C4301C077099}" destId="{34EA6FA0-65F0-408E-9178-544D27552F25}" srcOrd="1" destOrd="0" presId="urn:microsoft.com/office/officeart/2005/8/layout/hList1"/>
    <dgm:cxn modelId="{B9EBA55A-2342-40FD-B06D-FCB47743E039}" type="presParOf" srcId="{8BAA81DE-A9E8-48E5-A65A-61465B019679}" destId="{DE233939-26F4-40CC-A1A9-0991F9302995}" srcOrd="11" destOrd="0" presId="urn:microsoft.com/office/officeart/2005/8/layout/hList1"/>
    <dgm:cxn modelId="{701D6094-A541-4D1A-BF80-5C7ACB8975FB}" type="presParOf" srcId="{8BAA81DE-A9E8-48E5-A65A-61465B019679}" destId="{17A4CFBC-1479-46C2-B9C0-019813390AA4}" srcOrd="12" destOrd="0" presId="urn:microsoft.com/office/officeart/2005/8/layout/hList1"/>
    <dgm:cxn modelId="{670C5DCB-1DCD-439C-A710-6896807E12D5}" type="presParOf" srcId="{17A4CFBC-1479-46C2-B9C0-019813390AA4}" destId="{38B7A2F5-74CF-4139-A2E4-20872BD1CA44}" srcOrd="0" destOrd="0" presId="urn:microsoft.com/office/officeart/2005/8/layout/hList1"/>
    <dgm:cxn modelId="{93497789-B4FA-477D-9B5D-5A6CAA77557B}" type="presParOf" srcId="{17A4CFBC-1479-46C2-B9C0-019813390AA4}" destId="{CCDE38B0-A9D9-4295-9A93-C4494909A0DA}" srcOrd="1" destOrd="0" presId="urn:microsoft.com/office/officeart/2005/8/layout/h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FEF3A-8912-4740-81CE-E7402204F112}">
      <dsp:nvSpPr>
        <dsp:cNvPr id="0" name=""/>
        <dsp:cNvSpPr/>
      </dsp:nvSpPr>
      <dsp:spPr>
        <a:xfrm>
          <a:off x="4184090" y="2578373"/>
          <a:ext cx="3451378" cy="121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r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400" kern="1200" dirty="0"/>
        </a:p>
        <a:p>
          <a:pPr marL="114300" lvl="1" indent="-114300" algn="r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내 신체와 성향을</a:t>
          </a:r>
          <a:r>
            <a:rPr lang="en-US" altLang="ko-KR" sz="1400" kern="1200" dirty="0" smtClean="0"/>
            <a:t/>
          </a:r>
          <a:br>
            <a:rPr lang="en-US" altLang="ko-KR" sz="1400" kern="1200" dirty="0" smtClean="0"/>
          </a:br>
          <a:r>
            <a:rPr lang="ko-KR" altLang="en-US" sz="1400" kern="1200" dirty="0" smtClean="0"/>
            <a:t>고려한 정보가 필요</a:t>
          </a:r>
          <a:endParaRPr lang="ko-KR" altLang="en-US" sz="1400" kern="1200" dirty="0"/>
        </a:p>
      </dsp:txBody>
      <dsp:txXfrm>
        <a:off x="5246157" y="2908364"/>
        <a:ext cx="2362659" cy="856708"/>
      </dsp:txXfrm>
    </dsp:sp>
    <dsp:sp modelId="{05E7EBD0-16FC-44D7-930C-72F2BCE8E0F4}">
      <dsp:nvSpPr>
        <dsp:cNvPr id="0" name=""/>
        <dsp:cNvSpPr/>
      </dsp:nvSpPr>
      <dsp:spPr>
        <a:xfrm>
          <a:off x="46312" y="2578373"/>
          <a:ext cx="3748192" cy="121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인터넷에는 너무</a:t>
          </a:r>
          <a:r>
            <a:rPr lang="en-US" altLang="ko-KR" sz="1400" kern="1200" dirty="0" smtClean="0"/>
            <a:t/>
          </a:r>
          <a:br>
            <a:rPr lang="en-US" altLang="ko-KR" sz="1400" kern="1200" dirty="0" smtClean="0"/>
          </a:br>
          <a:r>
            <a:rPr lang="ko-KR" altLang="en-US" sz="1400" kern="1200" dirty="0" smtClean="0"/>
            <a:t>많은 정보가 있어서 오히려 문제</a:t>
          </a:r>
          <a:r>
            <a:rPr lang="en-US" altLang="ko-KR" sz="1400" kern="1200" dirty="0" smtClean="0"/>
            <a:t>.</a:t>
          </a:r>
          <a:endParaRPr lang="ko-KR" altLang="en-US" sz="1400" kern="1200" dirty="0"/>
        </a:p>
      </dsp:txBody>
      <dsp:txXfrm>
        <a:off x="72965" y="2908364"/>
        <a:ext cx="2570428" cy="856708"/>
      </dsp:txXfrm>
    </dsp:sp>
    <dsp:sp modelId="{AC6E60A2-DBD5-4191-B461-A53B7F34DB73}">
      <dsp:nvSpPr>
        <dsp:cNvPr id="0" name=""/>
        <dsp:cNvSpPr/>
      </dsp:nvSpPr>
      <dsp:spPr>
        <a:xfrm>
          <a:off x="4429177" y="0"/>
          <a:ext cx="3240110" cy="121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본질적으로 지루하고 시간이 필요한 운동</a:t>
          </a:r>
          <a:r>
            <a:rPr lang="en-US" altLang="ko-KR" sz="1400" kern="1200" dirty="0" smtClean="0"/>
            <a:t>.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  재미있게 </a:t>
          </a:r>
          <a:r>
            <a:rPr lang="ko-KR" altLang="en-US" sz="1400" kern="1200" dirty="0" err="1" smtClean="0"/>
            <a:t>운동하고싶다</a:t>
          </a:r>
          <a:r>
            <a:rPr lang="en-US" altLang="ko-KR" sz="1400" kern="1200" dirty="0" smtClean="0"/>
            <a:t>.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400" kern="1200" dirty="0"/>
        </a:p>
      </dsp:txBody>
      <dsp:txXfrm>
        <a:off x="5427863" y="26653"/>
        <a:ext cx="2214771" cy="856708"/>
      </dsp:txXfrm>
    </dsp:sp>
    <dsp:sp modelId="{38389515-F753-4D12-8E04-99E148E0C641}">
      <dsp:nvSpPr>
        <dsp:cNvPr id="0" name=""/>
        <dsp:cNvSpPr/>
      </dsp:nvSpPr>
      <dsp:spPr>
        <a:xfrm>
          <a:off x="55761" y="0"/>
          <a:ext cx="3414834" cy="1213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시간적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공간적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하나의 헬스장에</a:t>
          </a:r>
          <a:r>
            <a:rPr lang="en-US" altLang="ko-KR" sz="1400" kern="1200" dirty="0" smtClean="0"/>
            <a:t/>
          </a:r>
          <a:br>
            <a:rPr lang="en-US" altLang="ko-KR" sz="1400" kern="1200" dirty="0" smtClean="0"/>
          </a:br>
          <a:r>
            <a:rPr lang="ko-KR" altLang="en-US" sz="1400" kern="1200" dirty="0" smtClean="0"/>
            <a:t>장기로 계약</a:t>
          </a:r>
          <a:r>
            <a:rPr lang="en-US" altLang="ko-KR" sz="1400" kern="1200" dirty="0" smtClean="0"/>
            <a:t>.</a:t>
          </a:r>
          <a:endParaRPr lang="ko-KR" altLang="en-US" sz="1400" kern="1200" dirty="0"/>
        </a:p>
      </dsp:txBody>
      <dsp:txXfrm>
        <a:off x="82414" y="26653"/>
        <a:ext cx="2337077" cy="856708"/>
      </dsp:txXfrm>
    </dsp:sp>
    <dsp:sp modelId="{57F206F6-123E-4765-B40D-3F0E5B64308C}">
      <dsp:nvSpPr>
        <dsp:cNvPr id="0" name=""/>
        <dsp:cNvSpPr/>
      </dsp:nvSpPr>
      <dsp:spPr>
        <a:xfrm>
          <a:off x="2154909" y="216128"/>
          <a:ext cx="1641817" cy="1641817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err="1" smtClean="0"/>
            <a:t>접근성</a:t>
          </a:r>
          <a:endParaRPr lang="ko-KR" altLang="en-US" sz="1700" kern="1200" dirty="0"/>
        </a:p>
      </dsp:txBody>
      <dsp:txXfrm>
        <a:off x="2635786" y="697005"/>
        <a:ext cx="1160940" cy="1160940"/>
      </dsp:txXfrm>
    </dsp:sp>
    <dsp:sp modelId="{E51F713D-38BD-40B7-9868-78C24C258C0C}">
      <dsp:nvSpPr>
        <dsp:cNvPr id="0" name=""/>
        <dsp:cNvSpPr/>
      </dsp:nvSpPr>
      <dsp:spPr>
        <a:xfrm rot="5400000">
          <a:off x="3872561" y="216128"/>
          <a:ext cx="1641817" cy="1641817"/>
        </a:xfrm>
        <a:prstGeom prst="pieWedg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지루함</a:t>
          </a:r>
          <a:endParaRPr lang="ko-KR" altLang="en-US" sz="1700" kern="1200" dirty="0"/>
        </a:p>
      </dsp:txBody>
      <dsp:txXfrm rot="-5400000">
        <a:off x="3872561" y="697005"/>
        <a:ext cx="1160940" cy="1160940"/>
      </dsp:txXfrm>
    </dsp:sp>
    <dsp:sp modelId="{8F530BA5-0A91-42D4-AF66-D6D99A77176A}">
      <dsp:nvSpPr>
        <dsp:cNvPr id="0" name=""/>
        <dsp:cNvSpPr/>
      </dsp:nvSpPr>
      <dsp:spPr>
        <a:xfrm rot="10800000">
          <a:off x="3872561" y="1933780"/>
          <a:ext cx="1641817" cy="1641817"/>
        </a:xfrm>
        <a:prstGeom prst="pieWedg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/>
            <a:t>단방향적인</a:t>
          </a:r>
          <a:r>
            <a:rPr lang="ko-KR" altLang="en-US" sz="1400" kern="1200" dirty="0" smtClean="0"/>
            <a:t> 정보전달</a:t>
          </a:r>
          <a:endParaRPr lang="ko-KR" altLang="en-US" sz="1400" kern="1200" dirty="0"/>
        </a:p>
      </dsp:txBody>
      <dsp:txXfrm rot="10800000">
        <a:off x="3872561" y="1933780"/>
        <a:ext cx="1160940" cy="1160940"/>
      </dsp:txXfrm>
    </dsp:sp>
    <dsp:sp modelId="{555D02E8-EAC8-40AE-8830-E058980187D7}">
      <dsp:nvSpPr>
        <dsp:cNvPr id="0" name=""/>
        <dsp:cNvSpPr/>
      </dsp:nvSpPr>
      <dsp:spPr>
        <a:xfrm rot="16200000">
          <a:off x="2154909" y="1933780"/>
          <a:ext cx="1641817" cy="1641817"/>
        </a:xfrm>
        <a:prstGeom prst="pieWedg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무분별한</a:t>
          </a:r>
          <a:endParaRPr lang="en-US" altLang="ko-KR" sz="1700" kern="1200" dirty="0" smtClean="0"/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 정보</a:t>
          </a:r>
          <a:endParaRPr lang="ko-KR" altLang="en-US" sz="1700" kern="1200" dirty="0"/>
        </a:p>
      </dsp:txBody>
      <dsp:txXfrm rot="5400000">
        <a:off x="2635786" y="1933780"/>
        <a:ext cx="1160940" cy="1160940"/>
      </dsp:txXfrm>
    </dsp:sp>
    <dsp:sp modelId="{A8BEDD50-CEA1-41EF-ACC5-9D9CD0AF1728}">
      <dsp:nvSpPr>
        <dsp:cNvPr id="0" name=""/>
        <dsp:cNvSpPr/>
      </dsp:nvSpPr>
      <dsp:spPr>
        <a:xfrm>
          <a:off x="3551212" y="1554607"/>
          <a:ext cx="566863" cy="492924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741F9-DBFE-4C5E-82F6-7C5A6302BBEE}">
      <dsp:nvSpPr>
        <dsp:cNvPr id="0" name=""/>
        <dsp:cNvSpPr/>
      </dsp:nvSpPr>
      <dsp:spPr>
        <a:xfrm rot="10800000">
          <a:off x="3551212" y="1744193"/>
          <a:ext cx="566863" cy="492924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E5222-094E-4042-AF61-1DFB600140F2}">
      <dsp:nvSpPr>
        <dsp:cNvPr id="0" name=""/>
        <dsp:cNvSpPr/>
      </dsp:nvSpPr>
      <dsp:spPr>
        <a:xfrm>
          <a:off x="705464" y="152586"/>
          <a:ext cx="2578041" cy="895319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19DD7-DDB0-4F2D-93DF-3407EC9A8682}">
      <dsp:nvSpPr>
        <dsp:cNvPr id="0" name=""/>
        <dsp:cNvSpPr/>
      </dsp:nvSpPr>
      <dsp:spPr>
        <a:xfrm>
          <a:off x="1748671" y="2344920"/>
          <a:ext cx="499620" cy="319757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3CE1E-6A39-4B66-9861-EBEE716AB253}">
      <dsp:nvSpPr>
        <dsp:cNvPr id="0" name=""/>
        <dsp:cNvSpPr/>
      </dsp:nvSpPr>
      <dsp:spPr>
        <a:xfrm>
          <a:off x="799392" y="2600726"/>
          <a:ext cx="2398178" cy="599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err="1" smtClean="0">
              <a:latin typeface="+mj-ea"/>
              <a:ea typeface="+mj-ea"/>
            </a:rPr>
            <a:t>헬게이터</a:t>
          </a:r>
          <a:endParaRPr lang="ko-KR" altLang="en-US" sz="1700" kern="1200" dirty="0">
            <a:latin typeface="+mj-ea"/>
            <a:ea typeface="+mj-ea"/>
          </a:endParaRPr>
        </a:p>
      </dsp:txBody>
      <dsp:txXfrm>
        <a:off x="799392" y="2600726"/>
        <a:ext cx="2398178" cy="599544"/>
      </dsp:txXfrm>
    </dsp:sp>
    <dsp:sp modelId="{238207D9-5367-4E12-A772-0B513E5F2C80}">
      <dsp:nvSpPr>
        <dsp:cNvPr id="0" name=""/>
        <dsp:cNvSpPr/>
      </dsp:nvSpPr>
      <dsp:spPr>
        <a:xfrm>
          <a:off x="1642752" y="1117053"/>
          <a:ext cx="899316" cy="89931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/>
            <a:t>IT</a:t>
          </a:r>
          <a:endParaRPr lang="ko-KR" altLang="en-US" sz="2700" kern="1200" dirty="0"/>
        </a:p>
      </dsp:txBody>
      <dsp:txXfrm>
        <a:off x="1774454" y="1248755"/>
        <a:ext cx="635912" cy="635912"/>
      </dsp:txXfrm>
    </dsp:sp>
    <dsp:sp modelId="{9549DFC6-60B8-4F84-A9BD-482E31F1BED8}">
      <dsp:nvSpPr>
        <dsp:cNvPr id="0" name=""/>
        <dsp:cNvSpPr/>
      </dsp:nvSpPr>
      <dsp:spPr>
        <a:xfrm>
          <a:off x="999240" y="442366"/>
          <a:ext cx="899316" cy="89931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latin typeface="서울남산체 B" panose="02020603020101020101" pitchFamily="18" charset="-127"/>
              <a:ea typeface="서울남산체 B" panose="02020603020101020101" pitchFamily="18" charset="-127"/>
            </a:rPr>
            <a:t>게임화</a:t>
          </a:r>
          <a:endParaRPr lang="ko-KR" altLang="en-US" sz="1600" kern="1200" dirty="0">
            <a:latin typeface="서울남산체 B" panose="02020603020101020101" pitchFamily="18" charset="-127"/>
            <a:ea typeface="서울남산체 B" panose="02020603020101020101" pitchFamily="18" charset="-127"/>
          </a:endParaRPr>
        </a:p>
      </dsp:txBody>
      <dsp:txXfrm>
        <a:off x="1130942" y="574068"/>
        <a:ext cx="635912" cy="635912"/>
      </dsp:txXfrm>
    </dsp:sp>
    <dsp:sp modelId="{C7A046A3-F46B-471C-A29F-A364F6241DCE}">
      <dsp:nvSpPr>
        <dsp:cNvPr id="0" name=""/>
        <dsp:cNvSpPr/>
      </dsp:nvSpPr>
      <dsp:spPr>
        <a:xfrm>
          <a:off x="1918542" y="224931"/>
          <a:ext cx="899316" cy="89931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서울남산체 B" panose="02020603020101020101" pitchFamily="18" charset="-127"/>
              <a:ea typeface="서울남산체 B" panose="02020603020101020101" pitchFamily="18" charset="-127"/>
            </a:rPr>
            <a:t>헬스</a:t>
          </a:r>
          <a:endParaRPr lang="ko-KR" altLang="en-US" sz="2400" kern="1200" dirty="0">
            <a:latin typeface="서울남산체 B" panose="02020603020101020101" pitchFamily="18" charset="-127"/>
            <a:ea typeface="서울남산체 B" panose="02020603020101020101" pitchFamily="18" charset="-127"/>
          </a:endParaRPr>
        </a:p>
      </dsp:txBody>
      <dsp:txXfrm>
        <a:off x="2050244" y="356633"/>
        <a:ext cx="635912" cy="635912"/>
      </dsp:txXfrm>
    </dsp:sp>
    <dsp:sp modelId="{56CBB60A-F967-4A70-B43F-EDBCF4DD0CCC}">
      <dsp:nvSpPr>
        <dsp:cNvPr id="0" name=""/>
        <dsp:cNvSpPr/>
      </dsp:nvSpPr>
      <dsp:spPr>
        <a:xfrm>
          <a:off x="599544" y="42669"/>
          <a:ext cx="2797874" cy="2238299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7F4A5-7FD9-49DD-AC70-C1011B70EAE4}">
      <dsp:nvSpPr>
        <dsp:cNvPr id="0" name=""/>
        <dsp:cNvSpPr/>
      </dsp:nvSpPr>
      <dsp:spPr>
        <a:xfrm rot="5400000">
          <a:off x="3215361" y="-1414634"/>
          <a:ext cx="830422" cy="37677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운동 종목별 </a:t>
          </a:r>
          <a:r>
            <a:rPr lang="en-US" altLang="ko-KR" sz="1400" kern="1200" dirty="0" smtClean="0"/>
            <a:t>-&gt; </a:t>
          </a:r>
          <a:r>
            <a:rPr lang="ko-KR" altLang="en-US" sz="1400" kern="1200" dirty="0" smtClean="0"/>
            <a:t>운동 부위별 </a:t>
          </a:r>
          <a:r>
            <a:rPr lang="en-US" altLang="ko-KR" sz="1400" kern="1200" dirty="0" smtClean="0"/>
            <a:t>-&gt; </a:t>
          </a:r>
          <a:r>
            <a:rPr lang="ko-KR" altLang="en-US" sz="1400" kern="1200" dirty="0" smtClean="0"/>
            <a:t>내 몸 전체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내 체력과 목적에 맞는 </a:t>
          </a:r>
          <a:r>
            <a:rPr lang="ko-KR" altLang="en-US" sz="1400" kern="1200" dirty="0" err="1" smtClean="0"/>
            <a:t>컨텐츠</a:t>
          </a:r>
          <a:r>
            <a:rPr lang="ko-KR" altLang="en-US" sz="1400" kern="1200" dirty="0" smtClean="0"/>
            <a:t> 제공</a:t>
          </a:r>
          <a:r>
            <a:rPr lang="en-US" altLang="ko-KR" sz="1400" kern="1200" dirty="0" smtClean="0"/>
            <a:t>.</a:t>
          </a:r>
          <a:endParaRPr lang="ko-KR" altLang="en-US" sz="1400" kern="1200" dirty="0"/>
        </a:p>
      </dsp:txBody>
      <dsp:txXfrm rot="-5400000">
        <a:off x="1746716" y="94549"/>
        <a:ext cx="3727174" cy="749346"/>
      </dsp:txXfrm>
    </dsp:sp>
    <dsp:sp modelId="{FE6A6811-B933-4CCA-ADF0-A38AAF9C2091}">
      <dsp:nvSpPr>
        <dsp:cNvPr id="0" name=""/>
        <dsp:cNvSpPr/>
      </dsp:nvSpPr>
      <dsp:spPr>
        <a:xfrm>
          <a:off x="436852" y="1736"/>
          <a:ext cx="1206098" cy="934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체력 분석</a:t>
          </a:r>
          <a:endParaRPr lang="ko-KR" altLang="en-US" sz="1400" kern="1200" dirty="0"/>
        </a:p>
      </dsp:txBody>
      <dsp:txXfrm>
        <a:off x="482494" y="47378"/>
        <a:ext cx="1114814" cy="843687"/>
      </dsp:txXfrm>
    </dsp:sp>
    <dsp:sp modelId="{52A3AC1C-60E7-4B94-A52E-F24B1C35C1F6}">
      <dsp:nvSpPr>
        <dsp:cNvPr id="0" name=""/>
        <dsp:cNvSpPr/>
      </dsp:nvSpPr>
      <dsp:spPr>
        <a:xfrm rot="5400000">
          <a:off x="3215361" y="-359856"/>
          <a:ext cx="830422" cy="37677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다른 사람들은 어떻게 운동을 할까</a:t>
          </a:r>
          <a:r>
            <a:rPr lang="en-US" altLang="ko-KR" sz="1400" kern="1200" dirty="0" smtClean="0"/>
            <a:t>?</a:t>
          </a:r>
          <a:br>
            <a:rPr lang="en-US" altLang="ko-KR" sz="1400" kern="1200" dirty="0" smtClean="0"/>
          </a:br>
          <a:r>
            <a:rPr lang="en-US" altLang="ko-KR" sz="1400" kern="1200" dirty="0" smtClean="0"/>
            <a:t>(</a:t>
          </a:r>
          <a:r>
            <a:rPr lang="ko-KR" altLang="en-US" sz="1400" kern="1200" dirty="0" smtClean="0"/>
            <a:t>나와 비슷한 신체조건</a:t>
          </a:r>
          <a:r>
            <a:rPr lang="en-US" altLang="ko-KR" sz="1400" kern="1200" dirty="0" smtClean="0"/>
            <a:t>, </a:t>
          </a:r>
          <a:r>
            <a:rPr lang="ko-KR" altLang="en-US" sz="1400" kern="1200" dirty="0" smtClean="0"/>
            <a:t>바디 </a:t>
          </a:r>
          <a:r>
            <a:rPr lang="ko-KR" altLang="en-US" sz="1400" kern="1200" dirty="0" err="1" smtClean="0"/>
            <a:t>빌더</a:t>
          </a:r>
          <a:r>
            <a:rPr lang="en-US" altLang="ko-KR" sz="1400" kern="1200" dirty="0" smtClean="0"/>
            <a:t>)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나와 비슷한 운동 철학을 가진 사람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운동파트너</a:t>
          </a:r>
          <a:r>
            <a:rPr lang="en-US" altLang="ko-KR" sz="1400" kern="1200" dirty="0" smtClean="0"/>
            <a:t>, </a:t>
          </a:r>
          <a:r>
            <a:rPr lang="ko-KR" altLang="en-US" sz="1400" kern="1200" dirty="0" err="1" smtClean="0"/>
            <a:t>멘토링</a:t>
          </a:r>
          <a:endParaRPr lang="ko-KR" altLang="en-US" sz="1400" kern="1200" dirty="0"/>
        </a:p>
      </dsp:txBody>
      <dsp:txXfrm rot="-5400000">
        <a:off x="1746716" y="1149327"/>
        <a:ext cx="3727174" cy="749346"/>
      </dsp:txXfrm>
    </dsp:sp>
    <dsp:sp modelId="{44B55868-D27E-412B-865B-F4DFEA6C596F}">
      <dsp:nvSpPr>
        <dsp:cNvPr id="0" name=""/>
        <dsp:cNvSpPr/>
      </dsp:nvSpPr>
      <dsp:spPr>
        <a:xfrm>
          <a:off x="436852" y="1056514"/>
          <a:ext cx="1206098" cy="934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헬스인</a:t>
          </a:r>
          <a:endParaRPr lang="en-US" altLang="ko-KR" sz="1400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전용</a:t>
          </a:r>
          <a:endParaRPr lang="en-US" altLang="ko-KR" sz="1400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커뮤니티</a:t>
          </a:r>
          <a:endParaRPr lang="ko-KR" altLang="en-US" sz="1400" kern="1200" dirty="0"/>
        </a:p>
      </dsp:txBody>
      <dsp:txXfrm>
        <a:off x="482494" y="1102156"/>
        <a:ext cx="1114814" cy="843687"/>
      </dsp:txXfrm>
    </dsp:sp>
    <dsp:sp modelId="{E0474E33-AB50-4AAD-B228-4997DE0EEBDA}">
      <dsp:nvSpPr>
        <dsp:cNvPr id="0" name=""/>
        <dsp:cNvSpPr/>
      </dsp:nvSpPr>
      <dsp:spPr>
        <a:xfrm rot="5400000">
          <a:off x="3215361" y="694921"/>
          <a:ext cx="830422" cy="37677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제휴된 헬스장끼리 자유롭게 이용가능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 smtClean="0"/>
            <a:t>전국의 제휴된 헬스장 위치</a:t>
          </a:r>
          <a:r>
            <a:rPr lang="en-US" altLang="ko-KR" sz="1400" kern="1200" dirty="0" smtClean="0"/>
            <a:t>, </a:t>
          </a:r>
          <a:r>
            <a:rPr lang="ko-KR" altLang="en-US" sz="1400" kern="1200" dirty="0" smtClean="0"/>
            <a:t>가격</a:t>
          </a:r>
          <a:r>
            <a:rPr lang="en-US" altLang="ko-KR" sz="1400" kern="1200" dirty="0" smtClean="0"/>
            <a:t>, </a:t>
          </a:r>
          <a:r>
            <a:rPr lang="ko-KR" altLang="en-US" sz="1400" kern="1200" dirty="0" smtClean="0"/>
            <a:t>평판</a:t>
          </a:r>
          <a:r>
            <a:rPr lang="en-US" altLang="ko-KR" sz="1400" kern="1200" dirty="0" smtClean="0"/>
            <a:t>, </a:t>
          </a:r>
          <a:r>
            <a:rPr lang="ko-KR" altLang="en-US" sz="1400" kern="1200" dirty="0" smtClean="0"/>
            <a:t>시설</a:t>
          </a:r>
          <a:r>
            <a:rPr lang="en-US" altLang="ko-KR" sz="1400" kern="1200" dirty="0" smtClean="0"/>
            <a:t>, </a:t>
          </a:r>
          <a:r>
            <a:rPr lang="ko-KR" altLang="en-US" sz="1400" kern="1200" dirty="0" smtClean="0"/>
            <a:t>트레이너 정보 제공</a:t>
          </a:r>
          <a:endParaRPr lang="ko-KR" altLang="en-US" sz="1400" kern="1200" dirty="0"/>
        </a:p>
      </dsp:txBody>
      <dsp:txXfrm rot="-5400000">
        <a:off x="1746716" y="2204104"/>
        <a:ext cx="3727174" cy="749346"/>
      </dsp:txXfrm>
    </dsp:sp>
    <dsp:sp modelId="{BF830B89-B94C-4530-84BD-D2C10F42EB67}">
      <dsp:nvSpPr>
        <dsp:cNvPr id="0" name=""/>
        <dsp:cNvSpPr/>
      </dsp:nvSpPr>
      <dsp:spPr>
        <a:xfrm>
          <a:off x="436852" y="2111292"/>
          <a:ext cx="1206098" cy="934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헬스장</a:t>
          </a:r>
          <a:endParaRPr lang="en-US" altLang="ko-KR" sz="1400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제휴</a:t>
          </a:r>
          <a:endParaRPr lang="ko-KR" altLang="en-US" sz="1400" kern="1200" dirty="0"/>
        </a:p>
      </dsp:txBody>
      <dsp:txXfrm>
        <a:off x="482494" y="2156934"/>
        <a:ext cx="1114814" cy="843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F812B-0A10-47A4-BDEA-09447EF2DFEB}">
      <dsp:nvSpPr>
        <dsp:cNvPr id="0" name=""/>
        <dsp:cNvSpPr/>
      </dsp:nvSpPr>
      <dsp:spPr>
        <a:xfrm>
          <a:off x="1756995" y="0"/>
          <a:ext cx="878497" cy="593996"/>
        </a:xfrm>
        <a:prstGeom prst="trapezoid">
          <a:avLst>
            <a:gd name="adj" fmla="val 7394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 dirty="0"/>
        </a:p>
      </dsp:txBody>
      <dsp:txXfrm>
        <a:off x="1756995" y="0"/>
        <a:ext cx="878497" cy="593996"/>
      </dsp:txXfrm>
    </dsp:sp>
    <dsp:sp modelId="{B34ECE51-2BBA-4EA7-B897-7E7FDB5A0F3E}">
      <dsp:nvSpPr>
        <dsp:cNvPr id="0" name=""/>
        <dsp:cNvSpPr/>
      </dsp:nvSpPr>
      <dsp:spPr>
        <a:xfrm>
          <a:off x="1317746" y="593996"/>
          <a:ext cx="1756995" cy="593996"/>
        </a:xfrm>
        <a:prstGeom prst="trapezoid">
          <a:avLst>
            <a:gd name="adj" fmla="val 73948"/>
          </a:avLst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존경의 욕구</a:t>
          </a:r>
          <a:endParaRPr lang="ko-KR" altLang="en-US" sz="1600" kern="1200" dirty="0"/>
        </a:p>
      </dsp:txBody>
      <dsp:txXfrm>
        <a:off x="1625220" y="593996"/>
        <a:ext cx="1142046" cy="593996"/>
      </dsp:txXfrm>
    </dsp:sp>
    <dsp:sp modelId="{41C078FC-D172-4A28-90C1-3F66B7E80A33}">
      <dsp:nvSpPr>
        <dsp:cNvPr id="0" name=""/>
        <dsp:cNvSpPr/>
      </dsp:nvSpPr>
      <dsp:spPr>
        <a:xfrm>
          <a:off x="878497" y="1187992"/>
          <a:ext cx="2635492" cy="593996"/>
        </a:xfrm>
        <a:prstGeom prst="trapezoid">
          <a:avLst>
            <a:gd name="adj" fmla="val 73948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사회적 욕구</a:t>
          </a:r>
          <a:endParaRPr lang="ko-KR" altLang="en-US" sz="1600" kern="1200" dirty="0"/>
        </a:p>
      </dsp:txBody>
      <dsp:txXfrm>
        <a:off x="1339708" y="1187992"/>
        <a:ext cx="1713070" cy="593996"/>
      </dsp:txXfrm>
    </dsp:sp>
    <dsp:sp modelId="{4E5F55CC-FF6B-4B2C-AC66-91F446D6325B}">
      <dsp:nvSpPr>
        <dsp:cNvPr id="0" name=""/>
        <dsp:cNvSpPr/>
      </dsp:nvSpPr>
      <dsp:spPr>
        <a:xfrm>
          <a:off x="439248" y="1781988"/>
          <a:ext cx="3513990" cy="593996"/>
        </a:xfrm>
        <a:prstGeom prst="trapezoid">
          <a:avLst>
            <a:gd name="adj" fmla="val 73948"/>
          </a:avLst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안전의 욕구</a:t>
          </a:r>
          <a:endParaRPr lang="ko-KR" altLang="en-US" sz="1600" kern="1200" dirty="0"/>
        </a:p>
      </dsp:txBody>
      <dsp:txXfrm>
        <a:off x="1054197" y="1781988"/>
        <a:ext cx="2284093" cy="593996"/>
      </dsp:txXfrm>
    </dsp:sp>
    <dsp:sp modelId="{E73DA216-636C-4E08-B531-5CDA8F8E9140}">
      <dsp:nvSpPr>
        <dsp:cNvPr id="0" name=""/>
        <dsp:cNvSpPr/>
      </dsp:nvSpPr>
      <dsp:spPr>
        <a:xfrm>
          <a:off x="0" y="2375984"/>
          <a:ext cx="4392488" cy="593996"/>
        </a:xfrm>
        <a:prstGeom prst="trapezoid">
          <a:avLst>
            <a:gd name="adj" fmla="val 73948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생리적 욕구</a:t>
          </a:r>
          <a:endParaRPr lang="ko-KR" altLang="en-US" sz="1600" kern="1200" dirty="0"/>
        </a:p>
      </dsp:txBody>
      <dsp:txXfrm>
        <a:off x="768685" y="2375984"/>
        <a:ext cx="2855117" cy="5939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3BF17-67D6-4BFE-80C2-D9B1624E8483}">
      <dsp:nvSpPr>
        <dsp:cNvPr id="0" name=""/>
        <dsp:cNvSpPr/>
      </dsp:nvSpPr>
      <dsp:spPr>
        <a:xfrm>
          <a:off x="0" y="49366"/>
          <a:ext cx="8377126" cy="533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정의</a:t>
          </a:r>
          <a:endParaRPr lang="ko-KR" altLang="en-US" sz="1700" kern="1200" dirty="0"/>
        </a:p>
      </dsp:txBody>
      <dsp:txXfrm>
        <a:off x="26034" y="75400"/>
        <a:ext cx="8325058" cy="481232"/>
      </dsp:txXfrm>
    </dsp:sp>
    <dsp:sp modelId="{04498F9D-D2C1-4BF6-8959-39FC8D9670C9}">
      <dsp:nvSpPr>
        <dsp:cNvPr id="0" name=""/>
        <dsp:cNvSpPr/>
      </dsp:nvSpPr>
      <dsp:spPr>
        <a:xfrm>
          <a:off x="0" y="582667"/>
          <a:ext cx="8377126" cy="615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974" tIns="21590" rIns="120904" bIns="21590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300" kern="1200" dirty="0" smtClean="0"/>
            <a:t>게임 이외의 영역에 게임 </a:t>
          </a:r>
          <a:r>
            <a:rPr lang="ko-KR" altLang="en-US" sz="1300" kern="1200" dirty="0" err="1" smtClean="0"/>
            <a:t>메커닉을</a:t>
          </a:r>
          <a:r>
            <a:rPr lang="ko-KR" altLang="en-US" sz="1300" kern="1200" dirty="0" smtClean="0"/>
            <a:t> 활용하는 것</a:t>
          </a:r>
          <a:r>
            <a:rPr lang="en-US" altLang="ko-KR" sz="1300" kern="1200" dirty="0" smtClean="0"/>
            <a:t>.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300" kern="1200" dirty="0" smtClean="0"/>
            <a:t>게임적인 사고와 기법을 활용해 유저를 몰입시키고 문제를 해결하는 과정   </a:t>
          </a:r>
          <a:r>
            <a:rPr lang="en-US" altLang="ko-KR" sz="1300" kern="1200" dirty="0" smtClean="0"/>
            <a:t>_Gabe </a:t>
          </a:r>
          <a:r>
            <a:rPr lang="en-US" altLang="ko-KR" sz="1300" kern="1200" dirty="0" err="1" smtClean="0"/>
            <a:t>Zichemann</a:t>
          </a:r>
          <a:r>
            <a:rPr lang="en-US" altLang="ko-KR" sz="1300" kern="1200" dirty="0" smtClean="0"/>
            <a:t>(2011)</a:t>
          </a:r>
          <a:endParaRPr lang="ko-KR" altLang="en-US" sz="1300" kern="1200" dirty="0"/>
        </a:p>
      </dsp:txBody>
      <dsp:txXfrm>
        <a:off x="0" y="582667"/>
        <a:ext cx="8377126" cy="615825"/>
      </dsp:txXfrm>
    </dsp:sp>
    <dsp:sp modelId="{643CF2E9-25AC-45DE-AFC2-F8057DBCB4E8}">
      <dsp:nvSpPr>
        <dsp:cNvPr id="0" name=""/>
        <dsp:cNvSpPr/>
      </dsp:nvSpPr>
      <dsp:spPr>
        <a:xfrm>
          <a:off x="0" y="1198492"/>
          <a:ext cx="8377126" cy="533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예시</a:t>
          </a:r>
          <a:endParaRPr lang="ko-KR" altLang="en-US" sz="1700" kern="1200" dirty="0"/>
        </a:p>
      </dsp:txBody>
      <dsp:txXfrm>
        <a:off x="26034" y="1224526"/>
        <a:ext cx="8325058" cy="481232"/>
      </dsp:txXfrm>
    </dsp:sp>
    <dsp:sp modelId="{95CD1D98-991D-4007-8D2D-A82998715875}">
      <dsp:nvSpPr>
        <dsp:cNvPr id="0" name=""/>
        <dsp:cNvSpPr/>
      </dsp:nvSpPr>
      <dsp:spPr>
        <a:xfrm>
          <a:off x="0" y="1731793"/>
          <a:ext cx="8377126" cy="126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974" tIns="21590" rIns="120904" bIns="21590" numCol="1" spcCol="1270" anchor="t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300" kern="1200" dirty="0" smtClean="0"/>
            <a:t>아이에게 </a:t>
          </a:r>
          <a:r>
            <a:rPr lang="ko-KR" altLang="en-US" sz="1300" kern="1200" dirty="0" err="1" smtClean="0"/>
            <a:t>브로콜리</a:t>
          </a:r>
          <a:r>
            <a:rPr lang="ko-KR" altLang="en-US" sz="1300" kern="1200" dirty="0" smtClean="0"/>
            <a:t> 먹이기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300" kern="1200" dirty="0" smtClean="0"/>
            <a:t>Fold It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300" kern="1200" dirty="0" smtClean="0"/>
            <a:t>텍사스 집안일 </a:t>
          </a:r>
          <a:r>
            <a:rPr lang="en-US" altLang="ko-KR" sz="1300" kern="1200" dirty="0" smtClean="0"/>
            <a:t>chorewars.com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300" kern="1200" dirty="0"/>
        </a:p>
      </dsp:txBody>
      <dsp:txXfrm>
        <a:off x="0" y="1731793"/>
        <a:ext cx="8377126" cy="12668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88575-787F-4CDA-A0D2-11ECFE93A05D}">
      <dsp:nvSpPr>
        <dsp:cNvPr id="0" name=""/>
        <dsp:cNvSpPr/>
      </dsp:nvSpPr>
      <dsp:spPr>
        <a:xfrm>
          <a:off x="0" y="331977"/>
          <a:ext cx="7344816" cy="119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039" tIns="208280" rIns="570039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kern="1200" smtClean="0"/>
            <a:t>2009</a:t>
          </a:r>
          <a:r>
            <a:rPr lang="ko-KR" altLang="en-US" sz="1000" kern="1200" smtClean="0"/>
            <a:t>년 한국 피트니스 시장 규모 </a:t>
          </a:r>
          <a:r>
            <a:rPr lang="en-US" altLang="ko-KR" sz="1000" kern="1200" smtClean="0"/>
            <a:t>3</a:t>
          </a:r>
          <a:r>
            <a:rPr lang="ko-KR" altLang="en-US" sz="1000" kern="1200" smtClean="0"/>
            <a:t>조 </a:t>
          </a:r>
          <a:r>
            <a:rPr lang="en-US" altLang="ko-KR" sz="1000" kern="1200" smtClean="0"/>
            <a:t>9501</a:t>
          </a:r>
          <a:r>
            <a:rPr lang="ko-KR" altLang="en-US" sz="1000" kern="1200" smtClean="0"/>
            <a:t>억</a:t>
          </a:r>
          <a:r>
            <a:rPr lang="en-US" altLang="ko-KR" sz="1000" kern="1200" smtClean="0"/>
            <a:t>. </a:t>
          </a:r>
          <a:r>
            <a:rPr lang="ko-KR" altLang="en-US" sz="1000" kern="1200" smtClean="0"/>
            <a:t>사업체수 </a:t>
          </a:r>
          <a:r>
            <a:rPr lang="en-US" altLang="ko-KR" sz="1000" kern="1200" smtClean="0"/>
            <a:t>11,006</a:t>
          </a:r>
          <a:r>
            <a:rPr lang="ko-KR" altLang="en-US" sz="1000" kern="1200" smtClean="0"/>
            <a:t>개</a:t>
          </a:r>
          <a:endParaRPr lang="ko-KR" altLang="en-US" sz="1000" kern="120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kern="1200" dirty="0" smtClean="0"/>
            <a:t>2008</a:t>
          </a:r>
          <a:r>
            <a:rPr lang="ko-KR" altLang="en-US" sz="1000" kern="1200" dirty="0" smtClean="0"/>
            <a:t>년 전국민의 </a:t>
          </a:r>
          <a:r>
            <a:rPr lang="en-US" altLang="ko-KR" sz="1000" kern="1200" dirty="0" smtClean="0"/>
            <a:t>8%</a:t>
          </a:r>
          <a:r>
            <a:rPr lang="ko-KR" altLang="en-US" sz="1000" kern="1200" dirty="0" smtClean="0"/>
            <a:t>가 헬스장을 다녔고</a:t>
          </a:r>
          <a:r>
            <a:rPr lang="en-US" altLang="ko-KR" sz="1000" kern="1200" dirty="0" smtClean="0"/>
            <a:t>, 2006</a:t>
          </a:r>
          <a:r>
            <a:rPr lang="ko-KR" altLang="en-US" sz="1000" kern="1200" dirty="0" smtClean="0"/>
            <a:t>년에서 </a:t>
          </a:r>
          <a:r>
            <a:rPr lang="en-US" altLang="ko-KR" sz="1000" kern="1200" dirty="0" smtClean="0"/>
            <a:t>2010</a:t>
          </a:r>
          <a:r>
            <a:rPr lang="ko-KR" altLang="en-US" sz="1000" kern="1200" dirty="0" smtClean="0"/>
            <a:t>년까지 헬스를 희망하는 국민이 </a:t>
          </a:r>
          <a:r>
            <a:rPr lang="en-US" altLang="ko-KR" sz="1000" kern="1200" dirty="0" smtClean="0"/>
            <a:t>2.7</a:t>
          </a:r>
          <a:r>
            <a:rPr lang="ko-KR" altLang="en-US" sz="1000" kern="1200" dirty="0" smtClean="0"/>
            <a:t>배 증가</a:t>
          </a:r>
          <a:r>
            <a:rPr lang="en-US" altLang="ko-KR" sz="1000" kern="1200" dirty="0" smtClean="0"/>
            <a:t>.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kern="1200" dirty="0" smtClean="0"/>
            <a:t>2017</a:t>
          </a:r>
          <a:r>
            <a:rPr lang="ko-KR" altLang="en-US" sz="1000" kern="1200" dirty="0" smtClean="0"/>
            <a:t>년 피트니스 </a:t>
          </a:r>
          <a:r>
            <a:rPr lang="ko-KR" altLang="en-US" sz="1000" kern="1200" dirty="0" err="1" smtClean="0"/>
            <a:t>앱의</a:t>
          </a:r>
          <a:r>
            <a:rPr lang="ko-KR" altLang="en-US" sz="1000" kern="1200" dirty="0" smtClean="0"/>
            <a:t> 시장규모는 약 </a:t>
          </a:r>
          <a:r>
            <a:rPr lang="en-US" altLang="ko-KR" sz="1000" kern="1200" dirty="0" smtClean="0"/>
            <a:t>9</a:t>
          </a:r>
          <a:r>
            <a:rPr lang="ko-KR" altLang="en-US" sz="1000" kern="1200" dirty="0" smtClean="0"/>
            <a:t>억 </a:t>
          </a:r>
          <a:r>
            <a:rPr lang="en-US" altLang="ko-KR" sz="1000" kern="1200" dirty="0" smtClean="0"/>
            <a:t>7,500</a:t>
          </a:r>
          <a:r>
            <a:rPr lang="ko-KR" altLang="en-US" sz="1000" kern="1200" dirty="0" err="1" smtClean="0"/>
            <a:t>만달러</a:t>
          </a:r>
          <a:endParaRPr lang="ko-KR" altLang="en-US" sz="1000" kern="1200" dirty="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kern="1200" dirty="0" smtClean="0"/>
            <a:t>2017</a:t>
          </a:r>
          <a:r>
            <a:rPr lang="ko-KR" altLang="en-US" sz="1000" kern="1200" dirty="0" smtClean="0"/>
            <a:t>년 전세계 스포츠</a:t>
          </a:r>
          <a:r>
            <a:rPr lang="en-US" altLang="ko-KR" sz="1000" kern="1200" dirty="0" smtClean="0"/>
            <a:t>-</a:t>
          </a:r>
          <a:r>
            <a:rPr lang="ko-KR" altLang="en-US" sz="1000" kern="1200" dirty="0" smtClean="0"/>
            <a:t>피트니스용 </a:t>
          </a:r>
          <a:r>
            <a:rPr lang="ko-KR" altLang="en-US" sz="1000" kern="1200" dirty="0" err="1" smtClean="0"/>
            <a:t>모바일</a:t>
          </a:r>
          <a:r>
            <a:rPr lang="ko-KR" altLang="en-US" sz="1000" kern="1200" dirty="0" smtClean="0"/>
            <a:t> </a:t>
          </a:r>
          <a:r>
            <a:rPr lang="ko-KR" altLang="en-US" sz="1000" kern="1200" dirty="0" err="1" smtClean="0"/>
            <a:t>앱</a:t>
          </a:r>
          <a:r>
            <a:rPr lang="ko-KR" altLang="en-US" sz="1000" kern="1200" dirty="0" smtClean="0"/>
            <a:t> </a:t>
          </a:r>
          <a:r>
            <a:rPr lang="ko-KR" altLang="en-US" sz="1000" kern="1200" dirty="0" err="1" smtClean="0"/>
            <a:t>다운로드수</a:t>
          </a:r>
          <a:r>
            <a:rPr lang="ko-KR" altLang="en-US" sz="1000" kern="1200" dirty="0" smtClean="0"/>
            <a:t> </a:t>
          </a:r>
          <a:r>
            <a:rPr lang="en-US" altLang="ko-KR" sz="1000" kern="1200" dirty="0" smtClean="0"/>
            <a:t>27</a:t>
          </a:r>
          <a:r>
            <a:rPr lang="ko-KR" altLang="en-US" sz="1000" kern="1200" dirty="0" smtClean="0"/>
            <a:t>조</a:t>
          </a:r>
          <a:endParaRPr lang="ko-KR" altLang="en-US" sz="1000" kern="1200" dirty="0"/>
        </a:p>
      </dsp:txBody>
      <dsp:txXfrm>
        <a:off x="0" y="331977"/>
        <a:ext cx="7344816" cy="1197000"/>
      </dsp:txXfrm>
    </dsp:sp>
    <dsp:sp modelId="{085021CF-8694-40A8-962F-BF437A184701}">
      <dsp:nvSpPr>
        <dsp:cNvPr id="0" name=""/>
        <dsp:cNvSpPr/>
      </dsp:nvSpPr>
      <dsp:spPr>
        <a:xfrm>
          <a:off x="367240" y="184377"/>
          <a:ext cx="5141371" cy="29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32" tIns="0" rIns="194332" bIns="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/>
            <a:t>피트니스</a:t>
          </a:r>
          <a:endParaRPr lang="ko-KR" altLang="en-US" sz="1000" kern="1200" dirty="0"/>
        </a:p>
      </dsp:txBody>
      <dsp:txXfrm>
        <a:off x="381650" y="198787"/>
        <a:ext cx="5112551" cy="266380"/>
      </dsp:txXfrm>
    </dsp:sp>
    <dsp:sp modelId="{D274E389-6827-4A6C-875F-4564C68BD886}">
      <dsp:nvSpPr>
        <dsp:cNvPr id="0" name=""/>
        <dsp:cNvSpPr/>
      </dsp:nvSpPr>
      <dsp:spPr>
        <a:xfrm>
          <a:off x="0" y="1730577"/>
          <a:ext cx="7344816" cy="708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039" tIns="208280" rIns="570039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000" kern="1200" dirty="0" smtClean="0"/>
            <a:t>미국</a:t>
          </a:r>
          <a:r>
            <a:rPr lang="en-US" altLang="ko-KR" sz="1000" kern="1200" dirty="0" smtClean="0"/>
            <a:t>.</a:t>
          </a:r>
          <a:r>
            <a:rPr lang="ko-KR" altLang="en-US" sz="1000" kern="1200" dirty="0" smtClean="0"/>
            <a:t> </a:t>
          </a:r>
          <a:r>
            <a:rPr lang="en-US" altLang="ko-KR" sz="1000" kern="1200" dirty="0" smtClean="0"/>
            <a:t>2012</a:t>
          </a:r>
          <a:r>
            <a:rPr lang="ko-KR" altLang="en-US" sz="1000" kern="1200" dirty="0" smtClean="0"/>
            <a:t>년 </a:t>
          </a:r>
          <a:r>
            <a:rPr lang="en-US" altLang="ko-KR" sz="1000" kern="1200" dirty="0" smtClean="0"/>
            <a:t>2</a:t>
          </a:r>
          <a:r>
            <a:rPr lang="ko-KR" altLang="en-US" sz="1000" kern="1200" dirty="0" smtClean="0"/>
            <a:t>억 </a:t>
          </a:r>
          <a:r>
            <a:rPr lang="en-US" altLang="ko-KR" sz="1000" kern="1200" dirty="0" smtClean="0"/>
            <a:t>2,400</a:t>
          </a:r>
          <a:r>
            <a:rPr lang="ko-KR" altLang="en-US" sz="1000" kern="1200" dirty="0" err="1" smtClean="0"/>
            <a:t>만달러</a:t>
          </a:r>
          <a:r>
            <a:rPr lang="ko-KR" altLang="en-US" sz="1000" kern="1200" dirty="0" smtClean="0"/>
            <a:t> </a:t>
          </a:r>
          <a:r>
            <a:rPr lang="en-US" altLang="ko-KR" sz="1000" kern="1200" dirty="0" smtClean="0"/>
            <a:t>-&gt; 2016</a:t>
          </a:r>
          <a:r>
            <a:rPr lang="ko-KR" altLang="en-US" sz="1000" kern="1200" dirty="0" smtClean="0"/>
            <a:t>년 </a:t>
          </a:r>
          <a:r>
            <a:rPr lang="en-US" altLang="ko-KR" sz="1000" kern="1200" dirty="0" smtClean="0"/>
            <a:t>28</a:t>
          </a:r>
          <a:r>
            <a:rPr lang="ko-KR" altLang="en-US" sz="1000" kern="1200" dirty="0" err="1" smtClean="0"/>
            <a:t>억달러</a:t>
          </a:r>
          <a:endParaRPr lang="ko-KR" altLang="en-US" sz="1000" kern="1200" dirty="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kern="1200" smtClean="0"/>
            <a:t>2015</a:t>
          </a:r>
          <a:r>
            <a:rPr lang="ko-KR" altLang="en-US" sz="1000" kern="1200" smtClean="0"/>
            <a:t>년</a:t>
          </a:r>
          <a:r>
            <a:rPr lang="en-US" altLang="ko-KR" sz="1000" kern="1200" smtClean="0"/>
            <a:t>.</a:t>
          </a:r>
          <a:r>
            <a:rPr lang="ko-KR" altLang="en-US" sz="1000" kern="1200" smtClean="0"/>
            <a:t> 전세계 기업이나 기관의 </a:t>
          </a:r>
          <a:r>
            <a:rPr lang="en-US" altLang="ko-KR" sz="1000" kern="1200" smtClean="0"/>
            <a:t>50%</a:t>
          </a:r>
          <a:r>
            <a:rPr lang="ko-KR" altLang="en-US" sz="1000" kern="1200" smtClean="0"/>
            <a:t>가 </a:t>
          </a:r>
          <a:r>
            <a:rPr lang="en-US" altLang="ko-KR" sz="1000" kern="1200" smtClean="0"/>
            <a:t>Gamification</a:t>
          </a:r>
          <a:r>
            <a:rPr lang="ko-KR" altLang="en-US" sz="1000" kern="1200" smtClean="0"/>
            <a:t>을 업무 혁신 과정에 도입</a:t>
          </a:r>
          <a:endParaRPr lang="en-US" altLang="ko-KR" sz="1000" kern="1200" dirty="0" smtClean="0"/>
        </a:p>
      </dsp:txBody>
      <dsp:txXfrm>
        <a:off x="0" y="1730577"/>
        <a:ext cx="7344816" cy="708750"/>
      </dsp:txXfrm>
    </dsp:sp>
    <dsp:sp modelId="{E4034D5E-8068-494D-A9A3-8E06BB9CBCF6}">
      <dsp:nvSpPr>
        <dsp:cNvPr id="0" name=""/>
        <dsp:cNvSpPr/>
      </dsp:nvSpPr>
      <dsp:spPr>
        <a:xfrm>
          <a:off x="367240" y="1582977"/>
          <a:ext cx="5141371" cy="29520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32" tIns="0" rIns="194332" bIns="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/>
            <a:t>게임화</a:t>
          </a:r>
          <a:endParaRPr lang="ko-KR" altLang="en-US" sz="1000" kern="1200" dirty="0"/>
        </a:p>
      </dsp:txBody>
      <dsp:txXfrm>
        <a:off x="381650" y="1597387"/>
        <a:ext cx="5112551" cy="266380"/>
      </dsp:txXfrm>
    </dsp:sp>
    <dsp:sp modelId="{DD553160-51EF-4F25-ADC7-1A82286DBE14}">
      <dsp:nvSpPr>
        <dsp:cNvPr id="0" name=""/>
        <dsp:cNvSpPr/>
      </dsp:nvSpPr>
      <dsp:spPr>
        <a:xfrm>
          <a:off x="0" y="2640927"/>
          <a:ext cx="7344816" cy="708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039" tIns="208280" rIns="570039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kern="1200" smtClean="0"/>
            <a:t>2013</a:t>
          </a:r>
          <a:r>
            <a:rPr lang="ko-KR" altLang="en-US" sz="1000" kern="1200" smtClean="0"/>
            <a:t>년 </a:t>
          </a:r>
          <a:r>
            <a:rPr lang="en-US" altLang="ko-KR" sz="1000" kern="1200" smtClean="0"/>
            <a:t>50</a:t>
          </a:r>
          <a:r>
            <a:rPr lang="ko-KR" altLang="en-US" sz="1000" kern="1200" smtClean="0"/>
            <a:t>억불</a:t>
          </a:r>
          <a:endParaRPr lang="ko-KR" altLang="en-US" sz="1000" kern="120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000" kern="1200" smtClean="0"/>
            <a:t>-&gt;</a:t>
          </a:r>
          <a:r>
            <a:rPr lang="ko-KR" altLang="en-US" sz="1000" kern="1200" smtClean="0"/>
            <a:t> </a:t>
          </a:r>
          <a:r>
            <a:rPr lang="en-US" altLang="ko-KR" sz="1000" kern="1200" smtClean="0"/>
            <a:t>2018</a:t>
          </a:r>
          <a:r>
            <a:rPr lang="ko-KR" altLang="en-US" sz="1000" kern="1200" smtClean="0"/>
            <a:t>년 </a:t>
          </a:r>
          <a:r>
            <a:rPr lang="en-US" altLang="ko-KR" sz="1000" kern="1200" smtClean="0"/>
            <a:t>303</a:t>
          </a:r>
          <a:r>
            <a:rPr lang="ko-KR" altLang="en-US" sz="1000" kern="1200" smtClean="0"/>
            <a:t>억불 규모로 연평균 </a:t>
          </a:r>
          <a:r>
            <a:rPr lang="en-US" altLang="ko-KR" sz="1000" kern="1200" smtClean="0"/>
            <a:t>43.4%</a:t>
          </a:r>
          <a:r>
            <a:rPr lang="ko-KR" altLang="en-US" sz="1000" kern="1200" smtClean="0"/>
            <a:t> 성장</a:t>
          </a:r>
          <a:endParaRPr lang="en-US" altLang="ko-KR" sz="1000" kern="1200" dirty="0" smtClean="0"/>
        </a:p>
      </dsp:txBody>
      <dsp:txXfrm>
        <a:off x="0" y="2640927"/>
        <a:ext cx="7344816" cy="708750"/>
      </dsp:txXfrm>
    </dsp:sp>
    <dsp:sp modelId="{7D20D685-CEEF-4F4F-96AF-CE2D499C35F8}">
      <dsp:nvSpPr>
        <dsp:cNvPr id="0" name=""/>
        <dsp:cNvSpPr/>
      </dsp:nvSpPr>
      <dsp:spPr>
        <a:xfrm>
          <a:off x="367240" y="2493327"/>
          <a:ext cx="5141371" cy="2952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32" tIns="0" rIns="194332" bIns="0" numCol="1" spcCol="1270" anchor="ctr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웨어러블</a:t>
          </a:r>
          <a:r>
            <a:rPr lang="ko-KR" altLang="en-US" sz="1000" kern="1200" dirty="0" smtClean="0"/>
            <a:t> 디바이스</a:t>
          </a:r>
          <a:endParaRPr lang="ko-KR" altLang="en-US" sz="1000" kern="1200" dirty="0"/>
        </a:p>
      </dsp:txBody>
      <dsp:txXfrm>
        <a:off x="381650" y="2507737"/>
        <a:ext cx="5112551" cy="2663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E5A9C-2229-4BB4-A47B-B7770E9F7977}">
      <dsp:nvSpPr>
        <dsp:cNvPr id="0" name=""/>
        <dsp:cNvSpPr/>
      </dsp:nvSpPr>
      <dsp:spPr>
        <a:xfrm>
          <a:off x="0" y="37222"/>
          <a:ext cx="8209981" cy="694361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186" tIns="645668" rIns="637186" bIns="220472" numCol="1" spcCol="1270" anchor="t" anchorCtr="0">
          <a:noAutofit/>
        </a:bodyPr>
        <a:lstStyle/>
        <a:p>
          <a:pPr marL="285750" lvl="1" indent="-285750" algn="l" defTabSz="1377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3100" kern="1200" dirty="0"/>
        </a:p>
      </dsp:txBody>
      <dsp:txXfrm>
        <a:off x="0" y="37222"/>
        <a:ext cx="8209981" cy="694361"/>
      </dsp:txXfrm>
    </dsp:sp>
    <dsp:sp modelId="{21066240-1C3F-4F44-A625-0DA60EB85D62}">
      <dsp:nvSpPr>
        <dsp:cNvPr id="0" name=""/>
        <dsp:cNvSpPr/>
      </dsp:nvSpPr>
      <dsp:spPr>
        <a:xfrm>
          <a:off x="0" y="0"/>
          <a:ext cx="3533362" cy="36614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222" tIns="0" rIns="21722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/>
            <a:t>바디온의</a:t>
          </a:r>
          <a:r>
            <a:rPr lang="ko-KR" altLang="en-US" sz="2000" kern="1200" dirty="0" smtClean="0"/>
            <a:t> </a:t>
          </a:r>
          <a:r>
            <a:rPr lang="ko-KR" altLang="en-US" sz="2000" kern="1200" dirty="0" err="1" smtClean="0"/>
            <a:t>헬로</a:t>
          </a:r>
          <a:r>
            <a:rPr lang="ko-KR" altLang="en-US" sz="2000" kern="1200" dirty="0" smtClean="0"/>
            <a:t> </a:t>
          </a:r>
          <a:r>
            <a:rPr lang="ko-KR" altLang="en-US" sz="2000" kern="1200" dirty="0" err="1" smtClean="0"/>
            <a:t>마이코치</a:t>
          </a:r>
          <a:endParaRPr lang="ko-KR" altLang="en-US" sz="2000" kern="1200" dirty="0"/>
        </a:p>
      </dsp:txBody>
      <dsp:txXfrm>
        <a:off x="17874" y="17874"/>
        <a:ext cx="3497614" cy="330400"/>
      </dsp:txXfrm>
    </dsp:sp>
    <dsp:sp modelId="{78BFD57D-4AA6-4C55-A0C1-F06AD90BB2CD}">
      <dsp:nvSpPr>
        <dsp:cNvPr id="0" name=""/>
        <dsp:cNvSpPr/>
      </dsp:nvSpPr>
      <dsp:spPr>
        <a:xfrm>
          <a:off x="0" y="814426"/>
          <a:ext cx="8209981" cy="680393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186" tIns="645668" rIns="637186" bIns="220472" numCol="1" spcCol="1270" anchor="t" anchorCtr="0">
          <a:noAutofit/>
        </a:bodyPr>
        <a:lstStyle/>
        <a:p>
          <a:pPr marL="285750" lvl="1" indent="-285750" algn="l" defTabSz="1377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3100" kern="1200" dirty="0"/>
        </a:p>
      </dsp:txBody>
      <dsp:txXfrm>
        <a:off x="0" y="814426"/>
        <a:ext cx="8209981" cy="680393"/>
      </dsp:txXfrm>
    </dsp:sp>
    <dsp:sp modelId="{2C05315D-BDCC-4BE4-9736-3DCBF0812178}">
      <dsp:nvSpPr>
        <dsp:cNvPr id="0" name=""/>
        <dsp:cNvSpPr/>
      </dsp:nvSpPr>
      <dsp:spPr>
        <a:xfrm>
          <a:off x="0" y="754099"/>
          <a:ext cx="3533362" cy="36614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222" tIns="0" rIns="217222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Match Up</a:t>
          </a:r>
          <a:endParaRPr lang="ko-KR" altLang="en-US" sz="2400" kern="1200" dirty="0"/>
        </a:p>
      </dsp:txBody>
      <dsp:txXfrm>
        <a:off x="17874" y="771973"/>
        <a:ext cx="3497614" cy="330400"/>
      </dsp:txXfrm>
    </dsp:sp>
    <dsp:sp modelId="{003392E3-A2EB-42F2-BA72-5E737726168C}">
      <dsp:nvSpPr>
        <dsp:cNvPr id="0" name=""/>
        <dsp:cNvSpPr/>
      </dsp:nvSpPr>
      <dsp:spPr>
        <a:xfrm>
          <a:off x="0" y="1598731"/>
          <a:ext cx="8209981" cy="74878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186" tIns="645668" rIns="637186" bIns="220472" numCol="1" spcCol="1270" anchor="t" anchorCtr="0">
          <a:noAutofit/>
        </a:bodyPr>
        <a:lstStyle/>
        <a:p>
          <a:pPr marL="285750" lvl="1" indent="-285750" algn="l" defTabSz="1377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3100" kern="1200" dirty="0"/>
        </a:p>
      </dsp:txBody>
      <dsp:txXfrm>
        <a:off x="0" y="1598731"/>
        <a:ext cx="8209981" cy="748780"/>
      </dsp:txXfrm>
    </dsp:sp>
    <dsp:sp modelId="{E91F33AA-9CD3-47E9-8800-68F5002C6126}">
      <dsp:nvSpPr>
        <dsp:cNvPr id="0" name=""/>
        <dsp:cNvSpPr/>
      </dsp:nvSpPr>
      <dsp:spPr>
        <a:xfrm>
          <a:off x="0" y="1594572"/>
          <a:ext cx="3533362" cy="36614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222" tIns="0" rIns="217222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헬스온</a:t>
          </a:r>
          <a:endParaRPr lang="ko-KR" altLang="en-US" sz="2400" kern="1200" dirty="0"/>
        </a:p>
      </dsp:txBody>
      <dsp:txXfrm>
        <a:off x="17874" y="1612446"/>
        <a:ext cx="3497614" cy="330400"/>
      </dsp:txXfrm>
    </dsp:sp>
    <dsp:sp modelId="{E41F5366-B0BD-470D-BF7F-04133560CB35}">
      <dsp:nvSpPr>
        <dsp:cNvPr id="0" name=""/>
        <dsp:cNvSpPr/>
      </dsp:nvSpPr>
      <dsp:spPr>
        <a:xfrm>
          <a:off x="0" y="2447853"/>
          <a:ext cx="8209981" cy="71948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301FA-938D-41D9-9AFE-ADE80BE3E6C5}">
      <dsp:nvSpPr>
        <dsp:cNvPr id="0" name=""/>
        <dsp:cNvSpPr/>
      </dsp:nvSpPr>
      <dsp:spPr>
        <a:xfrm>
          <a:off x="0" y="2439199"/>
          <a:ext cx="3533362" cy="36614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222" tIns="0" rIns="217222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err="1" smtClean="0"/>
            <a:t>Noom</a:t>
          </a:r>
          <a:endParaRPr lang="ko-KR" altLang="en-US" sz="2400" kern="1200" dirty="0"/>
        </a:p>
      </dsp:txBody>
      <dsp:txXfrm>
        <a:off x="17874" y="2457073"/>
        <a:ext cx="3497614" cy="330400"/>
      </dsp:txXfrm>
    </dsp:sp>
    <dsp:sp modelId="{57FCAD93-6C15-4442-A94A-973E1D68A513}">
      <dsp:nvSpPr>
        <dsp:cNvPr id="0" name=""/>
        <dsp:cNvSpPr/>
      </dsp:nvSpPr>
      <dsp:spPr>
        <a:xfrm>
          <a:off x="0" y="3180692"/>
          <a:ext cx="8209981" cy="665863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68E87-71FD-4A53-9E0F-E725CFCEFF90}">
      <dsp:nvSpPr>
        <dsp:cNvPr id="0" name=""/>
        <dsp:cNvSpPr/>
      </dsp:nvSpPr>
      <dsp:spPr>
        <a:xfrm>
          <a:off x="0" y="3223509"/>
          <a:ext cx="3533362" cy="36614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222" tIns="0" rIns="217222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/>
            <a:t>다이어터</a:t>
          </a:r>
          <a:endParaRPr lang="ko-KR" altLang="en-US" sz="2400" kern="1200" dirty="0"/>
        </a:p>
      </dsp:txBody>
      <dsp:txXfrm>
        <a:off x="17874" y="3241383"/>
        <a:ext cx="3497614" cy="330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82E20-25FE-4807-8827-81DAA9B44FD5}">
      <dsp:nvSpPr>
        <dsp:cNvPr id="0" name=""/>
        <dsp:cNvSpPr/>
      </dsp:nvSpPr>
      <dsp:spPr>
        <a:xfrm>
          <a:off x="0" y="283362"/>
          <a:ext cx="7477069" cy="52841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304" tIns="229108" rIns="580304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smtClean="0"/>
            <a:t>같은 체인점끼리만 자유롭게 이용 가능</a:t>
          </a:r>
          <a:r>
            <a:rPr lang="en-US" altLang="ko-KR" sz="1100" kern="1200" smtClean="0"/>
            <a:t>.</a:t>
          </a:r>
          <a:endParaRPr lang="ko-KR" altLang="en-US" sz="1100" kern="1200"/>
        </a:p>
      </dsp:txBody>
      <dsp:txXfrm>
        <a:off x="0" y="283362"/>
        <a:ext cx="7477069" cy="528412"/>
      </dsp:txXfrm>
    </dsp:sp>
    <dsp:sp modelId="{2EE70E2D-D4D9-4610-8D37-67F2B818AE4B}">
      <dsp:nvSpPr>
        <dsp:cNvPr id="0" name=""/>
        <dsp:cNvSpPr/>
      </dsp:nvSpPr>
      <dsp:spPr>
        <a:xfrm>
          <a:off x="373853" y="121002"/>
          <a:ext cx="5233948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831" tIns="0" rIns="197831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스포애니</a:t>
          </a:r>
          <a:r>
            <a:rPr lang="ko-KR" altLang="en-US" sz="1100" kern="1200" dirty="0" smtClean="0"/>
            <a:t> 같은 전국 규모의 헬스장</a:t>
          </a:r>
          <a:endParaRPr lang="ko-KR" altLang="en-US" sz="1100" kern="1200" dirty="0"/>
        </a:p>
      </dsp:txBody>
      <dsp:txXfrm>
        <a:off x="389705" y="136854"/>
        <a:ext cx="5202244" cy="293016"/>
      </dsp:txXfrm>
    </dsp:sp>
    <dsp:sp modelId="{A525FE12-7558-42B5-90AF-2D6ADE78EEB3}">
      <dsp:nvSpPr>
        <dsp:cNvPr id="0" name=""/>
        <dsp:cNvSpPr/>
      </dsp:nvSpPr>
      <dsp:spPr>
        <a:xfrm>
          <a:off x="0" y="1033535"/>
          <a:ext cx="7477069" cy="52841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304" tIns="229108" rIns="580304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smtClean="0"/>
            <a:t>컨텐츠적 요소가 없어서 닭이 먼저냐 달걀이 먼저냐 문제</a:t>
          </a:r>
          <a:endParaRPr lang="ko-KR" altLang="en-US" sz="1100" kern="1200"/>
        </a:p>
      </dsp:txBody>
      <dsp:txXfrm>
        <a:off x="0" y="1033535"/>
        <a:ext cx="7477069" cy="528412"/>
      </dsp:txXfrm>
    </dsp:sp>
    <dsp:sp modelId="{968A3413-A20A-480C-BFEB-BBA75E7D2551}">
      <dsp:nvSpPr>
        <dsp:cNvPr id="0" name=""/>
        <dsp:cNvSpPr/>
      </dsp:nvSpPr>
      <dsp:spPr>
        <a:xfrm>
          <a:off x="373853" y="871175"/>
          <a:ext cx="5233948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831" tIns="0" rIns="197831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데일리핏</a:t>
          </a:r>
          <a:endParaRPr lang="ko-KR" altLang="en-US" sz="1100" kern="1200" dirty="0"/>
        </a:p>
      </dsp:txBody>
      <dsp:txXfrm>
        <a:off x="389705" y="887027"/>
        <a:ext cx="5202244" cy="293016"/>
      </dsp:txXfrm>
    </dsp:sp>
    <dsp:sp modelId="{C06FC87C-B727-4722-8144-D57BDF5E7514}">
      <dsp:nvSpPr>
        <dsp:cNvPr id="0" name=""/>
        <dsp:cNvSpPr/>
      </dsp:nvSpPr>
      <dsp:spPr>
        <a:xfrm>
          <a:off x="0" y="1783707"/>
          <a:ext cx="7477069" cy="744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304" tIns="229108" rIns="580304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smtClean="0"/>
            <a:t>헬스</a:t>
          </a:r>
          <a:r>
            <a:rPr lang="en-US" altLang="ko-KR" sz="1100" kern="1200" smtClean="0"/>
            <a:t>, </a:t>
          </a:r>
          <a:r>
            <a:rPr lang="ko-KR" altLang="en-US" sz="1100" kern="1200" smtClean="0"/>
            <a:t>학원</a:t>
          </a:r>
          <a:r>
            <a:rPr lang="en-US" altLang="ko-KR" sz="1100" kern="1200" smtClean="0"/>
            <a:t>, </a:t>
          </a:r>
          <a:r>
            <a:rPr lang="ko-KR" altLang="en-US" sz="1100" kern="1200" smtClean="0"/>
            <a:t>병원 안내로 서비스가 분산되어있으며</a:t>
          </a:r>
          <a:r>
            <a:rPr lang="en-US" altLang="ko-KR" sz="1100" kern="1200" smtClean="0"/>
            <a:t>,</a:t>
          </a:r>
          <a:br>
            <a:rPr lang="en-US" altLang="ko-KR" sz="1100" kern="1200" smtClean="0"/>
          </a:br>
          <a:r>
            <a:rPr lang="ko-KR" altLang="en-US" sz="1100" kern="1200" smtClean="0"/>
            <a:t>지점당 연결된 후기</a:t>
          </a:r>
          <a:r>
            <a:rPr lang="en-US" altLang="ko-KR" sz="1100" kern="1200" smtClean="0"/>
            <a:t>, </a:t>
          </a:r>
          <a:r>
            <a:rPr lang="ko-KR" altLang="en-US" sz="1100" kern="1200" smtClean="0"/>
            <a:t>커뮤니티가 아니라 동떨어짐</a:t>
          </a:r>
          <a:endParaRPr lang="ko-KR" altLang="en-US" sz="1100" kern="1200"/>
        </a:p>
      </dsp:txBody>
      <dsp:txXfrm>
        <a:off x="0" y="1783707"/>
        <a:ext cx="7477069" cy="744975"/>
      </dsp:txXfrm>
    </dsp:sp>
    <dsp:sp modelId="{91944621-76D1-4C48-B97C-A821FB46A6D4}">
      <dsp:nvSpPr>
        <dsp:cNvPr id="0" name=""/>
        <dsp:cNvSpPr/>
      </dsp:nvSpPr>
      <dsp:spPr>
        <a:xfrm>
          <a:off x="373853" y="1621347"/>
          <a:ext cx="5233948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831" tIns="0" rIns="197831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헬로</a:t>
          </a:r>
          <a:r>
            <a:rPr lang="ko-KR" altLang="en-US" sz="1100" kern="1200" dirty="0" smtClean="0"/>
            <a:t> 헬스</a:t>
          </a:r>
          <a:endParaRPr lang="ko-KR" altLang="en-US" sz="1100" kern="1200" dirty="0"/>
        </a:p>
      </dsp:txBody>
      <dsp:txXfrm>
        <a:off x="389705" y="1637199"/>
        <a:ext cx="5202244" cy="293016"/>
      </dsp:txXfrm>
    </dsp:sp>
    <dsp:sp modelId="{891D0773-4F4E-4C1D-88E0-9271E8F073EB}">
      <dsp:nvSpPr>
        <dsp:cNvPr id="0" name=""/>
        <dsp:cNvSpPr/>
      </dsp:nvSpPr>
      <dsp:spPr>
        <a:xfrm>
          <a:off x="0" y="2750442"/>
          <a:ext cx="7477069" cy="7796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304" tIns="229108" rIns="580304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100" kern="1200" smtClean="0"/>
            <a:t>TLX</a:t>
          </a:r>
          <a:r>
            <a:rPr lang="ko-KR" altLang="en-US" sz="1100" kern="1200" smtClean="0"/>
            <a:t>카드 한장으로 전국 </a:t>
          </a:r>
          <a:r>
            <a:rPr lang="en-US" altLang="ko-KR" sz="1100" kern="1200" smtClean="0"/>
            <a:t>150</a:t>
          </a:r>
          <a:r>
            <a:rPr lang="ko-KR" altLang="en-US" sz="1100" kern="1200" smtClean="0"/>
            <a:t>여개 제휴 스포츠센터 이용가능</a:t>
          </a:r>
          <a:endParaRPr lang="ko-KR" altLang="en-US" sz="1100" kern="120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100" kern="1200" smtClean="0"/>
            <a:t>법원 공무원으로 등록된 회사의 임직원이여야 함</a:t>
          </a:r>
          <a:r>
            <a:rPr lang="en-US" altLang="ko-KR" sz="1100" kern="1200" smtClean="0"/>
            <a:t>.</a:t>
          </a:r>
          <a:endParaRPr lang="ko-KR" altLang="en-US" sz="1100" kern="1200" dirty="0"/>
        </a:p>
      </dsp:txBody>
      <dsp:txXfrm>
        <a:off x="0" y="2750442"/>
        <a:ext cx="7477069" cy="779625"/>
      </dsp:txXfrm>
    </dsp:sp>
    <dsp:sp modelId="{B22FDAC6-B88B-4AA1-A37C-22FC0C49B0A8}">
      <dsp:nvSpPr>
        <dsp:cNvPr id="0" name=""/>
        <dsp:cNvSpPr/>
      </dsp:nvSpPr>
      <dsp:spPr>
        <a:xfrm>
          <a:off x="373853" y="2588082"/>
          <a:ext cx="5233948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831" tIns="0" rIns="197831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TLX</a:t>
          </a:r>
          <a:endParaRPr lang="ko-KR" altLang="en-US" sz="1100" kern="1200" dirty="0"/>
        </a:p>
      </dsp:txBody>
      <dsp:txXfrm>
        <a:off x="389705" y="2603934"/>
        <a:ext cx="5202244" cy="2930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002FB-FFC3-4986-AA1E-3CFEFF9795CF}">
      <dsp:nvSpPr>
        <dsp:cNvPr id="0" name=""/>
        <dsp:cNvSpPr/>
      </dsp:nvSpPr>
      <dsp:spPr>
        <a:xfrm>
          <a:off x="3704" y="575128"/>
          <a:ext cx="1098708" cy="374400"/>
        </a:xfrm>
        <a:prstGeom prst="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사용자 인증</a:t>
          </a:r>
          <a:endParaRPr lang="ko-KR" altLang="en-US" sz="1300" kern="1200" dirty="0"/>
        </a:p>
      </dsp:txBody>
      <dsp:txXfrm>
        <a:off x="3704" y="575128"/>
        <a:ext cx="1098708" cy="374400"/>
      </dsp:txXfrm>
    </dsp:sp>
    <dsp:sp modelId="{A2B1D706-A639-4A19-A5C3-9493EEF30169}">
      <dsp:nvSpPr>
        <dsp:cNvPr id="0" name=""/>
        <dsp:cNvSpPr/>
      </dsp:nvSpPr>
      <dsp:spPr>
        <a:xfrm>
          <a:off x="3704" y="949528"/>
          <a:ext cx="1098708" cy="285480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900" kern="1200" dirty="0">
            <a:solidFill>
              <a:schemeClr val="accent2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smtClean="0">
              <a:solidFill>
                <a:schemeClr val="accent2"/>
              </a:solidFill>
            </a:rPr>
            <a:t>로그인 </a:t>
          </a:r>
          <a:r>
            <a:rPr lang="en-US" altLang="ko-KR" sz="900" kern="1200" smtClean="0">
              <a:solidFill>
                <a:schemeClr val="accent2"/>
              </a:solidFill>
            </a:rPr>
            <a:t>– </a:t>
          </a:r>
          <a:r>
            <a:rPr lang="ko-KR" altLang="en-US" sz="900" kern="1200" smtClean="0">
              <a:solidFill>
                <a:schemeClr val="accent2"/>
              </a:solidFill>
            </a:rPr>
            <a:t>회원</a:t>
          </a:r>
          <a:r>
            <a:rPr lang="en-US" altLang="ko-KR" sz="900" kern="1200" smtClean="0">
              <a:solidFill>
                <a:schemeClr val="accent2"/>
              </a:solidFill>
            </a:rPr>
            <a:t>DB</a:t>
          </a:r>
          <a:r>
            <a:rPr lang="ko-KR" altLang="en-US" sz="900" kern="1200" smtClean="0">
              <a:solidFill>
                <a:schemeClr val="accent2"/>
              </a:solidFill>
            </a:rPr>
            <a:t>인증</a:t>
          </a:r>
          <a:endParaRPr lang="ko-KR" altLang="en-US" sz="900" kern="1200" dirty="0">
            <a:solidFill>
              <a:schemeClr val="accent2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>
              <a:solidFill>
                <a:schemeClr val="accent2"/>
              </a:solidFill>
            </a:rPr>
            <a:t>회원가입 </a:t>
          </a:r>
          <a:r>
            <a:rPr lang="en-US" altLang="ko-KR" sz="900" kern="1200" dirty="0" smtClean="0">
              <a:solidFill>
                <a:schemeClr val="accent2"/>
              </a:solidFill>
            </a:rPr>
            <a:t>– </a:t>
          </a:r>
          <a:r>
            <a:rPr lang="ko-KR" altLang="en-US" sz="900" kern="1200" dirty="0" smtClean="0">
              <a:solidFill>
                <a:schemeClr val="accent2"/>
              </a:solidFill>
            </a:rPr>
            <a:t>아이디</a:t>
          </a:r>
          <a:r>
            <a:rPr lang="en-US" altLang="ko-KR" sz="900" kern="1200" dirty="0" smtClean="0">
              <a:solidFill>
                <a:schemeClr val="accent2"/>
              </a:solidFill>
            </a:rPr>
            <a:t>, </a:t>
          </a:r>
          <a:r>
            <a:rPr lang="ko-KR" altLang="en-US" sz="900" kern="1200" dirty="0" smtClean="0">
              <a:solidFill>
                <a:schemeClr val="accent2"/>
              </a:solidFill>
            </a:rPr>
            <a:t>비밀번호</a:t>
          </a:r>
          <a:r>
            <a:rPr lang="en-US" altLang="ko-KR" sz="900" kern="1200" dirty="0" smtClean="0">
              <a:solidFill>
                <a:schemeClr val="accent2"/>
              </a:solidFill>
            </a:rPr>
            <a:t>, </a:t>
          </a:r>
          <a:r>
            <a:rPr lang="ko-KR" altLang="en-US" sz="900" kern="1200" dirty="0" smtClean="0">
              <a:solidFill>
                <a:schemeClr val="accent2"/>
              </a:solidFill>
            </a:rPr>
            <a:t>폰 번호</a:t>
          </a:r>
          <a:r>
            <a:rPr lang="en-US" altLang="ko-KR" sz="900" kern="1200" dirty="0" smtClean="0">
              <a:solidFill>
                <a:schemeClr val="accent2"/>
              </a:solidFill>
            </a:rPr>
            <a:t>, </a:t>
          </a:r>
          <a:r>
            <a:rPr lang="ko-KR" altLang="en-US" sz="900" kern="1200" dirty="0" smtClean="0">
              <a:solidFill>
                <a:schemeClr val="accent2"/>
              </a:solidFill>
            </a:rPr>
            <a:t>별명</a:t>
          </a:r>
          <a:r>
            <a:rPr lang="en-US" altLang="ko-KR" sz="900" kern="1200" dirty="0" smtClean="0">
              <a:solidFill>
                <a:schemeClr val="accent2"/>
              </a:solidFill>
            </a:rPr>
            <a:t>, </a:t>
          </a:r>
          <a:r>
            <a:rPr lang="ko-KR" altLang="en-US" sz="900" b="1" kern="1200" dirty="0" smtClean="0">
              <a:solidFill>
                <a:schemeClr val="accent2"/>
              </a:solidFill>
            </a:rPr>
            <a:t>키</a:t>
          </a:r>
          <a:r>
            <a:rPr lang="en-US" altLang="ko-KR" sz="900" b="1" kern="1200" dirty="0" smtClean="0">
              <a:solidFill>
                <a:schemeClr val="accent2"/>
              </a:solidFill>
            </a:rPr>
            <a:t>, </a:t>
          </a:r>
          <a:r>
            <a:rPr lang="ko-KR" altLang="en-US" sz="900" b="1" kern="1200" dirty="0" smtClean="0">
              <a:solidFill>
                <a:schemeClr val="accent2"/>
              </a:solidFill>
            </a:rPr>
            <a:t>성별</a:t>
          </a:r>
          <a:r>
            <a:rPr lang="en-US" altLang="ko-KR" sz="900" b="1" kern="1200" dirty="0" smtClean="0">
              <a:solidFill>
                <a:schemeClr val="accent2"/>
              </a:solidFill>
            </a:rPr>
            <a:t>, </a:t>
          </a:r>
          <a:r>
            <a:rPr lang="ko-KR" altLang="en-US" sz="900" b="1" kern="1200" dirty="0" smtClean="0">
              <a:solidFill>
                <a:schemeClr val="accent2"/>
              </a:solidFill>
            </a:rPr>
            <a:t>나이</a:t>
          </a:r>
          <a:r>
            <a:rPr lang="en-US" altLang="ko-KR" sz="900" b="1" kern="1200" dirty="0" smtClean="0">
              <a:solidFill>
                <a:schemeClr val="accent2"/>
              </a:solidFill>
            </a:rPr>
            <a:t>, </a:t>
          </a:r>
          <a:r>
            <a:rPr lang="ko-KR" altLang="en-US" sz="900" b="1" kern="1200" dirty="0" smtClean="0">
              <a:solidFill>
                <a:schemeClr val="accent2"/>
              </a:solidFill>
            </a:rPr>
            <a:t>몸무게</a:t>
          </a:r>
          <a:r>
            <a:rPr lang="en-US" altLang="ko-KR" sz="900" b="1" kern="1200" dirty="0" smtClean="0">
              <a:solidFill>
                <a:schemeClr val="accent2"/>
              </a:solidFill>
            </a:rPr>
            <a:t>, </a:t>
          </a:r>
          <a:r>
            <a:rPr lang="ko-KR" altLang="en-US" sz="900" b="1" kern="1200" dirty="0" smtClean="0">
              <a:solidFill>
                <a:schemeClr val="accent2"/>
              </a:solidFill>
            </a:rPr>
            <a:t>체형</a:t>
          </a:r>
          <a:endParaRPr lang="ko-KR" altLang="en-US" sz="900" b="1" kern="1200" dirty="0">
            <a:solidFill>
              <a:schemeClr val="accent2"/>
            </a:solidFill>
          </a:endParaRPr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>
              <a:solidFill>
                <a:schemeClr val="accent2"/>
              </a:solidFill>
            </a:rPr>
            <a:t>추가정보</a:t>
          </a:r>
          <a:endParaRPr lang="ko-KR" altLang="en-US" sz="900" kern="1200" dirty="0">
            <a:solidFill>
              <a:schemeClr val="accent2"/>
            </a:solidFill>
          </a:endParaRPr>
        </a:p>
        <a:p>
          <a:pPr marL="171450" lvl="3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>
              <a:solidFill>
                <a:schemeClr val="accent2"/>
              </a:solidFill>
            </a:rPr>
            <a:t>헬스경력</a:t>
          </a:r>
          <a:endParaRPr lang="ko-KR" altLang="en-US" sz="900" kern="1200" dirty="0">
            <a:solidFill>
              <a:schemeClr val="accent2"/>
            </a:solidFill>
          </a:endParaRPr>
        </a:p>
        <a:p>
          <a:pPr marL="171450" lvl="3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>
              <a:solidFill>
                <a:schemeClr val="accent2"/>
              </a:solidFill>
            </a:rPr>
            <a:t>고향</a:t>
          </a:r>
          <a:endParaRPr lang="ko-KR" altLang="en-US" sz="900" kern="1200" dirty="0">
            <a:solidFill>
              <a:schemeClr val="accent2"/>
            </a:solidFill>
          </a:endParaRPr>
        </a:p>
        <a:p>
          <a:pPr marL="171450" lvl="3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err="1" smtClean="0">
              <a:solidFill>
                <a:schemeClr val="accent2"/>
              </a:solidFill>
            </a:rPr>
            <a:t>롤</a:t>
          </a:r>
          <a:r>
            <a:rPr lang="ko-KR" altLang="en-US" sz="900" kern="1200" dirty="0" smtClean="0">
              <a:solidFill>
                <a:schemeClr val="accent2"/>
              </a:solidFill>
            </a:rPr>
            <a:t> 모델</a:t>
          </a:r>
          <a:endParaRPr lang="ko-KR" altLang="en-US" sz="900" kern="1200" dirty="0">
            <a:solidFill>
              <a:schemeClr val="accent2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>
              <a:solidFill>
                <a:schemeClr val="accent2"/>
              </a:solidFill>
            </a:rPr>
            <a:t>ID/PW</a:t>
          </a:r>
          <a:r>
            <a:rPr lang="ko-KR" altLang="en-US" sz="900" kern="1200" dirty="0" smtClean="0">
              <a:solidFill>
                <a:schemeClr val="accent2"/>
              </a:solidFill>
            </a:rPr>
            <a:t>찾기 </a:t>
          </a:r>
          <a:r>
            <a:rPr lang="en-US" altLang="ko-KR" sz="900" kern="1200" dirty="0" smtClean="0">
              <a:solidFill>
                <a:schemeClr val="accent2"/>
              </a:solidFill>
            </a:rPr>
            <a:t>– </a:t>
          </a:r>
          <a:r>
            <a:rPr lang="ko-KR" altLang="en-US" sz="900" kern="1200" dirty="0" smtClean="0">
              <a:solidFill>
                <a:schemeClr val="accent2"/>
              </a:solidFill>
            </a:rPr>
            <a:t>폰 번호</a:t>
          </a:r>
          <a:r>
            <a:rPr lang="en-US" altLang="ko-KR" sz="900" kern="1200" dirty="0" smtClean="0">
              <a:solidFill>
                <a:schemeClr val="accent2"/>
              </a:solidFill>
            </a:rPr>
            <a:t>&amp;</a:t>
          </a:r>
          <a:r>
            <a:rPr lang="ko-KR" altLang="en-US" sz="900" kern="1200" dirty="0" smtClean="0">
              <a:solidFill>
                <a:schemeClr val="accent2"/>
              </a:solidFill>
            </a:rPr>
            <a:t>이름 인증</a:t>
          </a:r>
          <a:r>
            <a:rPr lang="en-US" altLang="ko-KR" sz="900" kern="1200" dirty="0" smtClean="0">
              <a:solidFill>
                <a:schemeClr val="accent2"/>
              </a:solidFill>
            </a:rPr>
            <a:t>.</a:t>
          </a:r>
          <a:endParaRPr lang="ko-KR" altLang="en-US" sz="900" kern="1200" dirty="0">
            <a:solidFill>
              <a:schemeClr val="accent2"/>
            </a:solidFill>
          </a:endParaRPr>
        </a:p>
      </dsp:txBody>
      <dsp:txXfrm>
        <a:off x="3704" y="949528"/>
        <a:ext cx="1098708" cy="2854800"/>
      </dsp:txXfrm>
    </dsp:sp>
    <dsp:sp modelId="{FDB13047-B620-4EF3-9CA5-D850614D7828}">
      <dsp:nvSpPr>
        <dsp:cNvPr id="0" name=""/>
        <dsp:cNvSpPr/>
      </dsp:nvSpPr>
      <dsp:spPr>
        <a:xfrm>
          <a:off x="1256231" y="575128"/>
          <a:ext cx="1098708" cy="374400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게임화</a:t>
          </a:r>
          <a:endParaRPr lang="ko-KR" altLang="en-US" sz="1300" kern="1200" dirty="0"/>
        </a:p>
      </dsp:txBody>
      <dsp:txXfrm>
        <a:off x="1256231" y="575128"/>
        <a:ext cx="1098708" cy="374400"/>
      </dsp:txXfrm>
    </dsp:sp>
    <dsp:sp modelId="{D8956E38-ADDD-4A9C-BA0C-8066350D7759}">
      <dsp:nvSpPr>
        <dsp:cNvPr id="0" name=""/>
        <dsp:cNvSpPr/>
      </dsp:nvSpPr>
      <dsp:spPr>
        <a:xfrm>
          <a:off x="1256231" y="949528"/>
          <a:ext cx="1098708" cy="285480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/>
            <a:t>(</a:t>
          </a:r>
          <a:r>
            <a:rPr lang="ko-KR" altLang="en-US" sz="900" kern="1200" dirty="0" smtClean="0"/>
            <a:t>노력</a:t>
          </a:r>
          <a:r>
            <a:rPr lang="en-US" altLang="ko-KR" sz="900" kern="1200" dirty="0" smtClean="0"/>
            <a:t>)</a:t>
          </a:r>
          <a:r>
            <a:rPr lang="ko-KR" altLang="en-US" sz="900" kern="1200" dirty="0" smtClean="0"/>
            <a:t>포인트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smtClean="0"/>
            <a:t>캐릭터</a:t>
          </a:r>
          <a:r>
            <a:rPr lang="en-US" altLang="ko-KR" sz="900" kern="1200" smtClean="0"/>
            <a:t>(</a:t>
          </a:r>
          <a:r>
            <a:rPr lang="ko-KR" altLang="en-US" sz="900" kern="1200" smtClean="0"/>
            <a:t>영웅</a:t>
          </a:r>
          <a:r>
            <a:rPr lang="en-US" altLang="ko-KR" sz="900" kern="1200" smtClean="0"/>
            <a:t>)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>
              <a:solidFill>
                <a:schemeClr val="tx1"/>
              </a:solidFill>
            </a:rPr>
            <a:t>훈련장</a:t>
          </a:r>
          <a:endParaRPr lang="ko-KR" altLang="en-US" sz="900" kern="1200" dirty="0">
            <a:solidFill>
              <a:schemeClr val="tx1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b="1" kern="1200" dirty="0" smtClean="0">
              <a:solidFill>
                <a:schemeClr val="accent2"/>
              </a:solidFill>
            </a:rPr>
            <a:t>레벨</a:t>
          </a:r>
          <a:r>
            <a:rPr lang="en-US" altLang="ko-KR" sz="900" b="1" kern="1200" dirty="0" smtClean="0">
              <a:solidFill>
                <a:schemeClr val="accent2"/>
              </a:solidFill>
            </a:rPr>
            <a:t/>
          </a:r>
          <a:br>
            <a:rPr lang="en-US" altLang="ko-KR" sz="900" b="1" kern="1200" dirty="0" smtClean="0">
              <a:solidFill>
                <a:schemeClr val="accent2"/>
              </a:solidFill>
            </a:rPr>
          </a:br>
          <a:r>
            <a:rPr lang="ko-KR" altLang="en-US" sz="900" b="1" kern="1200" dirty="0" smtClean="0">
              <a:solidFill>
                <a:schemeClr val="accent2"/>
              </a:solidFill>
            </a:rPr>
            <a:t>종목</a:t>
          </a:r>
          <a:r>
            <a:rPr lang="en-US" altLang="ko-KR" sz="900" b="1" kern="1200" dirty="0" smtClean="0">
              <a:solidFill>
                <a:schemeClr val="accent2"/>
              </a:solidFill>
            </a:rPr>
            <a:t>-&gt;</a:t>
          </a:r>
          <a:r>
            <a:rPr lang="ko-KR" altLang="en-US" sz="900" b="1" kern="1200" dirty="0" smtClean="0">
              <a:solidFill>
                <a:schemeClr val="accent2"/>
              </a:solidFill>
            </a:rPr>
            <a:t>부분</a:t>
          </a:r>
          <a:r>
            <a:rPr lang="en-US" altLang="ko-KR" sz="900" b="1" kern="1200" dirty="0" smtClean="0">
              <a:solidFill>
                <a:schemeClr val="accent2"/>
              </a:solidFill>
            </a:rPr>
            <a:t>-&gt;</a:t>
          </a:r>
          <a:r>
            <a:rPr lang="ko-KR" altLang="en-US" sz="900" b="1" kern="1200" dirty="0" smtClean="0">
              <a:solidFill>
                <a:schemeClr val="accent2"/>
              </a:solidFill>
            </a:rPr>
            <a:t>전체</a:t>
          </a:r>
          <a:endParaRPr lang="ko-KR" altLang="en-US" sz="900" b="1" kern="1200" dirty="0">
            <a:solidFill>
              <a:schemeClr val="accent2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err="1" smtClean="0"/>
            <a:t>퀘스트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상인</a:t>
          </a:r>
          <a:r>
            <a:rPr lang="en-US" altLang="ko-KR" sz="900" kern="1200" dirty="0" smtClean="0"/>
            <a:t>(</a:t>
          </a:r>
          <a:r>
            <a:rPr lang="ko-KR" altLang="en-US" sz="900" kern="1200" dirty="0" smtClean="0"/>
            <a:t>아이템 쿠폰</a:t>
          </a:r>
          <a:r>
            <a:rPr lang="en-US" altLang="ko-KR" sz="900" kern="1200" dirty="0" smtClean="0"/>
            <a:t>)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>
              <a:solidFill>
                <a:schemeClr val="accent2"/>
              </a:solidFill>
            </a:rPr>
            <a:t>순위</a:t>
          </a:r>
          <a:endParaRPr lang="ko-KR" altLang="en-US" sz="900" kern="1200" dirty="0">
            <a:solidFill>
              <a:schemeClr val="accent2"/>
            </a:solidFill>
          </a:endParaRPr>
        </a:p>
      </dsp:txBody>
      <dsp:txXfrm>
        <a:off x="1256231" y="949528"/>
        <a:ext cx="1098708" cy="2854800"/>
      </dsp:txXfrm>
    </dsp:sp>
    <dsp:sp modelId="{D081AE5D-9A4B-4EE4-97F9-1E4FFD68C604}">
      <dsp:nvSpPr>
        <dsp:cNvPr id="0" name=""/>
        <dsp:cNvSpPr/>
      </dsp:nvSpPr>
      <dsp:spPr>
        <a:xfrm>
          <a:off x="2508758" y="575128"/>
          <a:ext cx="1098708" cy="374400"/>
        </a:xfrm>
        <a:prstGeom prst="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운동정보</a:t>
          </a:r>
          <a:endParaRPr lang="ko-KR" altLang="en-US" sz="1300" kern="1200" dirty="0"/>
        </a:p>
      </dsp:txBody>
      <dsp:txXfrm>
        <a:off x="2508758" y="575128"/>
        <a:ext cx="1098708" cy="374400"/>
      </dsp:txXfrm>
    </dsp:sp>
    <dsp:sp modelId="{091DFF35-49D4-49F8-A3F1-0711D2BE71F8}">
      <dsp:nvSpPr>
        <dsp:cNvPr id="0" name=""/>
        <dsp:cNvSpPr/>
      </dsp:nvSpPr>
      <dsp:spPr>
        <a:xfrm>
          <a:off x="2508758" y="949528"/>
          <a:ext cx="1098708" cy="285480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상체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코어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하체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/>
            <a:t>(</a:t>
          </a:r>
          <a:r>
            <a:rPr lang="ko-KR" altLang="en-US" sz="900" kern="1200" dirty="0" err="1" smtClean="0"/>
            <a:t>자세한건</a:t>
          </a:r>
          <a:r>
            <a:rPr lang="ko-KR" altLang="en-US" sz="900" kern="1200" dirty="0" smtClean="0"/>
            <a:t> </a:t>
          </a:r>
          <a:r>
            <a:rPr lang="ko-KR" altLang="en-US" sz="900" kern="1200" dirty="0" err="1" smtClean="0"/>
            <a:t>뒷페이지</a:t>
          </a:r>
          <a:r>
            <a:rPr lang="en-US" altLang="ko-KR" sz="900" kern="1200" dirty="0" smtClean="0"/>
            <a:t>)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각 </a:t>
          </a:r>
          <a:r>
            <a:rPr lang="ko-KR" altLang="en-US" sz="900" kern="1200" dirty="0" err="1" smtClean="0"/>
            <a:t>운동별</a:t>
          </a:r>
          <a:r>
            <a:rPr lang="ko-KR" altLang="en-US" sz="900" kern="1200" dirty="0" smtClean="0"/>
            <a:t> 규칙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b="1" kern="1200" dirty="0" smtClean="0"/>
            <a:t>각 </a:t>
          </a:r>
          <a:r>
            <a:rPr lang="ko-KR" altLang="en-US" sz="900" b="1" kern="1200" dirty="0" err="1" smtClean="0"/>
            <a:t>운동별</a:t>
          </a:r>
          <a:r>
            <a:rPr lang="ko-KR" altLang="en-US" sz="900" b="1" kern="1200" dirty="0" smtClean="0"/>
            <a:t> 레벨</a:t>
          </a:r>
          <a:endParaRPr lang="ko-KR" altLang="en-US" sz="9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이미지</a:t>
          </a:r>
          <a:r>
            <a:rPr lang="en-US" altLang="ko-KR" sz="900" kern="1200" dirty="0" smtClean="0"/>
            <a:t>, </a:t>
          </a:r>
          <a:r>
            <a:rPr lang="ko-KR" altLang="en-US" sz="900" kern="1200" dirty="0" smtClean="0"/>
            <a:t>영상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900" kern="1200" dirty="0"/>
        </a:p>
      </dsp:txBody>
      <dsp:txXfrm>
        <a:off x="2508758" y="949528"/>
        <a:ext cx="1098708" cy="2854800"/>
      </dsp:txXfrm>
    </dsp:sp>
    <dsp:sp modelId="{CD2E0D1B-81A7-4EDF-8843-91C64FC5D3FD}">
      <dsp:nvSpPr>
        <dsp:cNvPr id="0" name=""/>
        <dsp:cNvSpPr/>
      </dsp:nvSpPr>
      <dsp:spPr>
        <a:xfrm>
          <a:off x="3778162" y="575128"/>
          <a:ext cx="1098708" cy="374400"/>
        </a:xfrm>
        <a:prstGeom prst="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유저 분류</a:t>
          </a:r>
          <a:endParaRPr lang="ko-KR" altLang="en-US" sz="1300" kern="1200" dirty="0"/>
        </a:p>
      </dsp:txBody>
      <dsp:txXfrm>
        <a:off x="3778162" y="575128"/>
        <a:ext cx="1098708" cy="374400"/>
      </dsp:txXfrm>
    </dsp:sp>
    <dsp:sp modelId="{C777A46B-6850-4203-A835-1FA1DDA0A389}">
      <dsp:nvSpPr>
        <dsp:cNvPr id="0" name=""/>
        <dsp:cNvSpPr/>
      </dsp:nvSpPr>
      <dsp:spPr>
        <a:xfrm>
          <a:off x="3778162" y="949528"/>
          <a:ext cx="1098708" cy="285480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>
              <a:solidFill>
                <a:schemeClr val="accent2"/>
              </a:solidFill>
            </a:rPr>
            <a:t>체형</a:t>
          </a:r>
          <a:r>
            <a:rPr lang="en-US" altLang="ko-KR" sz="900" kern="1200" dirty="0" smtClean="0">
              <a:solidFill>
                <a:schemeClr val="accent2"/>
              </a:solidFill>
            </a:rPr>
            <a:t/>
          </a:r>
          <a:br>
            <a:rPr lang="en-US" altLang="ko-KR" sz="900" kern="1200" dirty="0" smtClean="0">
              <a:solidFill>
                <a:schemeClr val="accent2"/>
              </a:solidFill>
            </a:rPr>
          </a:br>
          <a:r>
            <a:rPr lang="en-US" altLang="ko-KR" sz="900" kern="1200" dirty="0" smtClean="0">
              <a:solidFill>
                <a:schemeClr val="accent2"/>
              </a:solidFill>
            </a:rPr>
            <a:t>(</a:t>
          </a:r>
          <a:r>
            <a:rPr lang="ko-KR" altLang="en-US" sz="900" kern="1200" dirty="0" smtClean="0">
              <a:solidFill>
                <a:schemeClr val="accent2"/>
              </a:solidFill>
            </a:rPr>
            <a:t>외배엽</a:t>
          </a:r>
          <a:r>
            <a:rPr lang="en-US" altLang="ko-KR" sz="900" kern="1200" dirty="0" smtClean="0">
              <a:solidFill>
                <a:schemeClr val="accent2"/>
              </a:solidFill>
            </a:rPr>
            <a:t>, </a:t>
          </a:r>
          <a:r>
            <a:rPr lang="ko-KR" altLang="en-US" sz="900" kern="1200" dirty="0" smtClean="0">
              <a:solidFill>
                <a:schemeClr val="accent2"/>
              </a:solidFill>
            </a:rPr>
            <a:t>내배엽</a:t>
          </a:r>
          <a:r>
            <a:rPr lang="en-US" altLang="ko-KR" sz="900" kern="1200" dirty="0" smtClean="0">
              <a:solidFill>
                <a:schemeClr val="accent2"/>
              </a:solidFill>
            </a:rPr>
            <a:t>, </a:t>
          </a:r>
          <a:r>
            <a:rPr lang="ko-KR" altLang="en-US" sz="900" kern="1200" dirty="0" smtClean="0">
              <a:solidFill>
                <a:schemeClr val="accent2"/>
              </a:solidFill>
            </a:rPr>
            <a:t>중배엽</a:t>
          </a:r>
          <a:r>
            <a:rPr lang="en-US" altLang="ko-KR" sz="900" kern="1200" dirty="0" smtClean="0">
              <a:solidFill>
                <a:schemeClr val="accent2"/>
              </a:solidFill>
            </a:rPr>
            <a:t>)</a:t>
          </a:r>
          <a:endParaRPr lang="ko-KR" altLang="en-US" sz="900" kern="1200" dirty="0">
            <a:solidFill>
              <a:schemeClr val="accent2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err="1" smtClean="0">
              <a:solidFill>
                <a:schemeClr val="accent2"/>
              </a:solidFill>
            </a:rPr>
            <a:t>스펙</a:t>
          </a:r>
          <a:r>
            <a:rPr lang="en-US" altLang="ko-KR" sz="900" kern="1200" dirty="0" smtClean="0">
              <a:solidFill>
                <a:schemeClr val="accent2"/>
              </a:solidFill>
            </a:rPr>
            <a:t/>
          </a:r>
          <a:br>
            <a:rPr lang="en-US" altLang="ko-KR" sz="900" kern="1200" dirty="0" smtClean="0">
              <a:solidFill>
                <a:schemeClr val="accent2"/>
              </a:solidFill>
            </a:rPr>
          </a:br>
          <a:r>
            <a:rPr lang="en-US" altLang="ko-KR" sz="900" kern="1200" dirty="0" smtClean="0">
              <a:solidFill>
                <a:schemeClr val="accent2"/>
              </a:solidFill>
            </a:rPr>
            <a:t>(</a:t>
          </a:r>
          <a:r>
            <a:rPr lang="ko-KR" altLang="en-US" sz="900" kern="1200" dirty="0" smtClean="0">
              <a:solidFill>
                <a:schemeClr val="accent2"/>
              </a:solidFill>
            </a:rPr>
            <a:t>성별</a:t>
          </a:r>
          <a:r>
            <a:rPr lang="en-US" altLang="ko-KR" sz="900" kern="1200" dirty="0" smtClean="0">
              <a:solidFill>
                <a:schemeClr val="accent2"/>
              </a:solidFill>
            </a:rPr>
            <a:t>, </a:t>
          </a:r>
          <a:r>
            <a:rPr lang="ko-KR" altLang="en-US" sz="900" kern="1200" dirty="0" smtClean="0">
              <a:solidFill>
                <a:schemeClr val="accent2"/>
              </a:solidFill>
            </a:rPr>
            <a:t>키</a:t>
          </a:r>
          <a:r>
            <a:rPr lang="en-US" altLang="ko-KR" sz="900" kern="1200" dirty="0" smtClean="0">
              <a:solidFill>
                <a:schemeClr val="accent2"/>
              </a:solidFill>
            </a:rPr>
            <a:t>, </a:t>
          </a:r>
          <a:r>
            <a:rPr lang="ko-KR" altLang="en-US" sz="900" kern="1200" dirty="0" smtClean="0">
              <a:solidFill>
                <a:schemeClr val="accent2"/>
              </a:solidFill>
            </a:rPr>
            <a:t>몸무게</a:t>
          </a:r>
          <a:r>
            <a:rPr lang="en-US" altLang="ko-KR" sz="900" kern="1200" dirty="0" smtClean="0">
              <a:solidFill>
                <a:schemeClr val="accent2"/>
              </a:solidFill>
            </a:rPr>
            <a:t>, </a:t>
          </a:r>
          <a:r>
            <a:rPr lang="ko-KR" altLang="en-US" sz="900" kern="1200" dirty="0" smtClean="0">
              <a:solidFill>
                <a:schemeClr val="accent2"/>
              </a:solidFill>
            </a:rPr>
            <a:t>나이</a:t>
          </a:r>
          <a:r>
            <a:rPr lang="en-US" altLang="ko-KR" sz="900" kern="1200" dirty="0" smtClean="0">
              <a:solidFill>
                <a:schemeClr val="accent2"/>
              </a:solidFill>
            </a:rPr>
            <a:t>)</a:t>
          </a:r>
          <a:endParaRPr lang="ko-KR" altLang="en-US" sz="900" kern="1200" dirty="0">
            <a:solidFill>
              <a:schemeClr val="accent2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목적</a:t>
          </a:r>
          <a:r>
            <a:rPr lang="en-US" altLang="ko-KR" sz="900" kern="1200" dirty="0" smtClean="0"/>
            <a:t/>
          </a:r>
          <a:br>
            <a:rPr lang="en-US" altLang="ko-KR" sz="900" kern="1200" dirty="0" smtClean="0"/>
          </a:br>
          <a:r>
            <a:rPr lang="en-US" altLang="ko-KR" sz="900" kern="1200" dirty="0" smtClean="0"/>
            <a:t>(</a:t>
          </a:r>
          <a:r>
            <a:rPr lang="ko-KR" altLang="en-US" sz="900" kern="1200" dirty="0" err="1" smtClean="0"/>
            <a:t>살빼기</a:t>
          </a:r>
          <a:r>
            <a:rPr lang="en-US" altLang="ko-KR" sz="900" kern="1200" dirty="0" smtClean="0"/>
            <a:t>, </a:t>
          </a:r>
          <a:r>
            <a:rPr lang="ko-KR" altLang="en-US" sz="900" kern="1200" dirty="0" smtClean="0"/>
            <a:t>다듬기</a:t>
          </a:r>
          <a:r>
            <a:rPr lang="en-US" altLang="ko-KR" sz="900" kern="1200" dirty="0" smtClean="0"/>
            <a:t>-</a:t>
          </a:r>
          <a:r>
            <a:rPr lang="ko-KR" altLang="en-US" sz="900" kern="1200" dirty="0" err="1" smtClean="0"/>
            <a:t>컷팅</a:t>
          </a:r>
          <a:r>
            <a:rPr lang="en-US" altLang="ko-KR" sz="900" kern="1200" dirty="0" smtClean="0"/>
            <a:t>, </a:t>
          </a:r>
          <a:r>
            <a:rPr lang="ko-KR" altLang="en-US" sz="900" kern="1200" dirty="0" smtClean="0"/>
            <a:t>근력 증가</a:t>
          </a:r>
          <a:r>
            <a:rPr lang="en-US" altLang="ko-KR" sz="900" kern="1200" dirty="0" smtClean="0"/>
            <a:t>)</a:t>
          </a:r>
          <a:endParaRPr lang="ko-KR" altLang="en-US" sz="900" kern="1200" dirty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운동량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운동레벨</a:t>
          </a:r>
          <a:endParaRPr lang="ko-KR" altLang="en-US" sz="900" kern="1200" dirty="0"/>
        </a:p>
      </dsp:txBody>
      <dsp:txXfrm>
        <a:off x="3778162" y="949528"/>
        <a:ext cx="1098708" cy="2854800"/>
      </dsp:txXfrm>
    </dsp:sp>
    <dsp:sp modelId="{E707CAF6-81E8-4976-A0F1-8142423B79E6}">
      <dsp:nvSpPr>
        <dsp:cNvPr id="0" name=""/>
        <dsp:cNvSpPr/>
      </dsp:nvSpPr>
      <dsp:spPr>
        <a:xfrm>
          <a:off x="5013813" y="575128"/>
          <a:ext cx="1098708" cy="374400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길드</a:t>
          </a:r>
          <a:endParaRPr lang="ko-KR" altLang="en-US" sz="1300" kern="1200" dirty="0"/>
        </a:p>
      </dsp:txBody>
      <dsp:txXfrm>
        <a:off x="5013813" y="575128"/>
        <a:ext cx="1098708" cy="374400"/>
      </dsp:txXfrm>
    </dsp:sp>
    <dsp:sp modelId="{B8AAF20C-7AAF-425B-B129-40223BFA84D6}">
      <dsp:nvSpPr>
        <dsp:cNvPr id="0" name=""/>
        <dsp:cNvSpPr/>
      </dsp:nvSpPr>
      <dsp:spPr>
        <a:xfrm>
          <a:off x="5013813" y="949528"/>
          <a:ext cx="1098708" cy="285480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운동 성향</a:t>
          </a:r>
          <a:r>
            <a:rPr lang="en-US" altLang="ko-KR" sz="900" kern="1200" dirty="0" smtClean="0"/>
            <a:t>, </a:t>
          </a:r>
          <a:r>
            <a:rPr lang="ko-KR" altLang="en-US" sz="900" kern="1200" dirty="0" smtClean="0"/>
            <a:t>철학</a:t>
          </a: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smtClean="0"/>
            <a:t>길드전</a:t>
          </a:r>
          <a:endParaRPr lang="ko-KR" altLang="en-US" sz="900" kern="1200" dirty="0" smtClean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길드아이템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길드 모임공간</a:t>
          </a:r>
          <a:endParaRPr lang="ko-KR" altLang="en-US" sz="900" kern="1200" dirty="0"/>
        </a:p>
      </dsp:txBody>
      <dsp:txXfrm>
        <a:off x="5013813" y="949528"/>
        <a:ext cx="1098708" cy="2854800"/>
      </dsp:txXfrm>
    </dsp:sp>
    <dsp:sp modelId="{F829B5E9-AFBE-408C-BF9C-DB41033EDAB5}">
      <dsp:nvSpPr>
        <dsp:cNvPr id="0" name=""/>
        <dsp:cNvSpPr/>
      </dsp:nvSpPr>
      <dsp:spPr>
        <a:xfrm>
          <a:off x="6266340" y="575128"/>
          <a:ext cx="1098708" cy="374400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헬스장 제휴</a:t>
          </a:r>
          <a:endParaRPr lang="ko-KR" altLang="en-US" sz="1300" kern="1200" dirty="0"/>
        </a:p>
      </dsp:txBody>
      <dsp:txXfrm>
        <a:off x="6266340" y="575128"/>
        <a:ext cx="1098708" cy="374400"/>
      </dsp:txXfrm>
    </dsp:sp>
    <dsp:sp modelId="{34EA6FA0-65F0-408E-9178-544D27552F25}">
      <dsp:nvSpPr>
        <dsp:cNvPr id="0" name=""/>
        <dsp:cNvSpPr/>
      </dsp:nvSpPr>
      <dsp:spPr>
        <a:xfrm>
          <a:off x="6266340" y="949528"/>
          <a:ext cx="1098708" cy="285480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/>
            <a:t>GPS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smtClean="0"/>
            <a:t>헬스장 정보</a:t>
          </a:r>
          <a:endParaRPr lang="ko-KR" altLang="en-US" sz="900" kern="1200" dirty="0" smtClean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smtClean="0"/>
            <a:t>이름</a:t>
          </a:r>
          <a:endParaRPr lang="ko-KR" altLang="en-US" sz="900" kern="1200" dirty="0" smtClean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smtClean="0"/>
            <a:t>주소</a:t>
          </a:r>
          <a:endParaRPr lang="ko-KR" altLang="en-US" sz="900" kern="1200" dirty="0" smtClean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smtClean="0"/>
            <a:t>가격 정책</a:t>
          </a:r>
          <a:endParaRPr lang="ko-KR" altLang="en-US" sz="900" kern="1200" dirty="0" smtClean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smtClean="0"/>
            <a:t>업무 시간</a:t>
          </a:r>
          <a:endParaRPr lang="ko-KR" altLang="en-US" sz="900" kern="1200" dirty="0" smtClean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smtClean="0"/>
            <a:t>트레이너</a:t>
          </a:r>
          <a:endParaRPr lang="ko-KR" altLang="en-US" sz="900" kern="1200" dirty="0" smtClean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시설 정보</a:t>
          </a:r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smtClean="0"/>
            <a:t>별점</a:t>
          </a:r>
          <a:endParaRPr lang="ko-KR" altLang="en-US" sz="900" kern="1200" dirty="0" smtClean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평점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900" kern="1200" dirty="0"/>
        </a:p>
      </dsp:txBody>
      <dsp:txXfrm>
        <a:off x="6266340" y="949528"/>
        <a:ext cx="1098708" cy="2854800"/>
      </dsp:txXfrm>
    </dsp:sp>
    <dsp:sp modelId="{38B7A2F5-74CF-4139-A2E4-20872BD1CA44}">
      <dsp:nvSpPr>
        <dsp:cNvPr id="0" name=""/>
        <dsp:cNvSpPr/>
      </dsp:nvSpPr>
      <dsp:spPr>
        <a:xfrm>
          <a:off x="7518867" y="575128"/>
          <a:ext cx="1098708" cy="374400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결제</a:t>
          </a:r>
          <a:endParaRPr lang="ko-KR" altLang="en-US" sz="1100" kern="1200" dirty="0"/>
        </a:p>
      </dsp:txBody>
      <dsp:txXfrm>
        <a:off x="7518867" y="575128"/>
        <a:ext cx="1098708" cy="374400"/>
      </dsp:txXfrm>
    </dsp:sp>
    <dsp:sp modelId="{CCDE38B0-A9D9-4295-9A93-C4494909A0DA}">
      <dsp:nvSpPr>
        <dsp:cNvPr id="0" name=""/>
        <dsp:cNvSpPr/>
      </dsp:nvSpPr>
      <dsp:spPr>
        <a:xfrm>
          <a:off x="7518867" y="949528"/>
          <a:ext cx="1098708" cy="2854800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결제</a:t>
          </a:r>
          <a:endParaRPr lang="ko-KR" altLang="en-US" sz="900" kern="1200" dirty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실시간 이체</a:t>
          </a:r>
          <a:endParaRPr lang="ko-KR" altLang="en-US" sz="900" kern="1200" dirty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신용카드</a:t>
          </a:r>
          <a:endParaRPr lang="ko-KR" altLang="en-US" sz="900" kern="1200" dirty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휴대폰결제</a:t>
          </a:r>
          <a:endParaRPr lang="ko-KR" altLang="en-US" sz="900" kern="1200" dirty="0"/>
        </a:p>
        <a:p>
          <a:pPr marL="114300" lvl="2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포인트결제</a:t>
          </a:r>
          <a:endParaRPr lang="ko-KR" altLang="en-US" sz="900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900" kern="1200" dirty="0" smtClean="0"/>
            <a:t>결제내역 목록</a:t>
          </a:r>
          <a:endParaRPr lang="ko-KR" altLang="en-US" sz="900" kern="1200" dirty="0"/>
        </a:p>
      </dsp:txBody>
      <dsp:txXfrm>
        <a:off x="7518867" y="949528"/>
        <a:ext cx="1098708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2EBD-74CF-433A-A82A-DC83C5DF0ADF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589DC-B5BA-4220-860C-8FF2C91A7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20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사용 시나리오를</a:t>
            </a:r>
            <a:r>
              <a:rPr lang="ko-KR" altLang="en-US" baseline="0" dirty="0" smtClean="0"/>
              <a:t> 설명하겠습니다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사용자는 회원가입을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게임에서 캐릭터를 만들듯이 체형을 설정하고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나이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혈액형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키 등을 입력합니다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그다음은</a:t>
            </a:r>
            <a:r>
              <a:rPr lang="ko-KR" altLang="en-US" baseline="0" dirty="0" smtClean="0"/>
              <a:t> 운동종목별로 레벨 테스트를 거칩니다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턱걸이바에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초간 </a:t>
            </a:r>
            <a:r>
              <a:rPr lang="ko-KR" altLang="en-US" dirty="0" err="1" smtClean="0"/>
              <a:t>매달릴수있고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회 </a:t>
            </a:r>
            <a:r>
              <a:rPr lang="ko-KR" altLang="en-US" dirty="0" err="1" smtClean="0"/>
              <a:t>할수있으면</a:t>
            </a:r>
            <a:r>
              <a:rPr lang="ko-KR" altLang="en-US" dirty="0" smtClean="0"/>
              <a:t> 턱걸이 레벨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 주어집니다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턱걸이 외에도 </a:t>
            </a:r>
            <a:r>
              <a:rPr lang="ko-KR" altLang="en-US" dirty="0" err="1" smtClean="0"/>
              <a:t>랫풀다운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덤벨로우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데드리프트</a:t>
            </a:r>
            <a:r>
              <a:rPr lang="ko-KR" altLang="en-US" dirty="0" smtClean="0"/>
              <a:t> 등 등과 관련된 운동이 많습니다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이들이 종합되어 등의 레벨이 주어집니다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삼두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허벅지 등 몸의 각 부분들이 종합되어 내 몸 전체의 레벨이 주어집니다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이런 아이디어로 실제로 유저가 쓰게 쉽고 재미있게 만드는 것이 핵심입니다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뒷장에서 설명 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45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465B4-E498-4BFB-9A24-7ABFA24110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963" y="739775"/>
            <a:ext cx="6573837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86CFD-8400-48C1-9D64-2E859E36AF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14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http://www.1365.go.kr/nanum/prtl/web/vols/sta/selectChartJuminSta.do?menuNo=P9210</a:t>
            </a:r>
          </a:p>
          <a:p>
            <a:r>
              <a:rPr lang="en-US" altLang="ko-KR" dirty="0" smtClean="0"/>
              <a:t>http://club.mufi.co.kr/search/search.htm?sido=%BC%AD%BF%EF&amp;gugun=%B5%BF%C0%DB%B1%B8&amp;x=0&amp;y=0&amp;key=%C7%EF%C6%F7%C3%F7</a:t>
            </a:r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중복된것도</a:t>
            </a:r>
            <a:r>
              <a:rPr lang="ko-KR" altLang="en-US" dirty="0" smtClean="0"/>
              <a:t> 있고 </a:t>
            </a:r>
            <a:r>
              <a:rPr lang="ko-KR" altLang="en-US" dirty="0" err="1" smtClean="0"/>
              <a:t>없는것도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이승만 없고 명문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>
                <a:solidFill>
                  <a:schemeClr val="accent1"/>
                </a:solidFill>
              </a:rPr>
              <a:t>헬스장 수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r>
              <a:rPr lang="en-US" altLang="ko-KR" dirty="0" smtClean="0"/>
              <a:t>12496</a:t>
            </a:r>
            <a:r>
              <a:rPr lang="ko-KR" altLang="en-US" dirty="0" smtClean="0"/>
              <a:t>개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한달이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(5</a:t>
            </a:r>
            <a:r>
              <a:rPr lang="ko-KR" altLang="en-US" dirty="0" smtClean="0"/>
              <a:t>일에 한번</a:t>
            </a:r>
            <a:r>
              <a:rPr lang="en-US" altLang="ko-KR" dirty="0" smtClean="0"/>
              <a:t>) 5000</a:t>
            </a:r>
            <a:r>
              <a:rPr lang="ko-KR" altLang="en-US" dirty="0" smtClean="0"/>
              <a:t>원을 예상하지만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86CFD-8400-48C1-9D64-2E859E36AF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86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http://paulbear.egloos.com/v/3077060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465B4-E498-4BFB-9A24-7ABFA24110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턱걸이</a:t>
            </a:r>
            <a:endParaRPr lang="en-US" altLang="ko-KR" dirty="0" smtClean="0"/>
          </a:p>
          <a:p>
            <a:r>
              <a:rPr lang="ko-KR" altLang="en-US" dirty="0" smtClean="0"/>
              <a:t>벤치프레스</a:t>
            </a:r>
            <a:endParaRPr lang="en-US" altLang="ko-KR" dirty="0" smtClean="0"/>
          </a:p>
          <a:p>
            <a:r>
              <a:rPr lang="ko-KR" altLang="en-US" dirty="0" err="1" smtClean="0"/>
              <a:t>윗몸일으키기</a:t>
            </a:r>
            <a:endParaRPr lang="en-US" altLang="ko-KR" dirty="0" smtClean="0"/>
          </a:p>
          <a:p>
            <a:r>
              <a:rPr lang="ko-KR" altLang="en-US" dirty="0" err="1" smtClean="0"/>
              <a:t>데드리프트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589DC-B5BA-4220-860C-8FF2C91A70E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97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589DC-B5BA-4220-860C-8FF2C91A70E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879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589DC-B5BA-4220-860C-8FF2C91A70E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7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턱걸이 하나만으로도 </a:t>
            </a:r>
            <a:r>
              <a:rPr lang="ko-KR" altLang="en-US" dirty="0" err="1" smtClean="0"/>
              <a:t>등레벨이</a:t>
            </a:r>
            <a:r>
              <a:rPr lang="ko-KR" altLang="en-US" dirty="0" smtClean="0"/>
              <a:t> 매겨지지만 정확도가 떨어진다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프로그레스바로</a:t>
            </a:r>
            <a:r>
              <a:rPr lang="ko-KR" altLang="en-US" dirty="0" smtClean="0"/>
              <a:t> 정확도를 알려줘서 나머지 운동도 </a:t>
            </a:r>
            <a:r>
              <a:rPr lang="ko-KR" altLang="en-US" dirty="0" err="1" smtClean="0"/>
              <a:t>채워넣게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86CFD-8400-48C1-9D64-2E859E36AF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85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963" y="739775"/>
            <a:ext cx="6573837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화면은 가로화면을 기본으로 하여 스크롤로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움직일수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검정 테두리가 한번에 보이는 화면이다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요소를 누르면 새로운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생성되어 새롭게 화면이 구성된다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뒤로가기를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메인화면으로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돌아올수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이미지는 요즘 새로운 유료결제 수익모델로 화두가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되고있는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도탑모델의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벤치마킹해서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고친것이며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구현될때는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디자이너가 새롭게 작업을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▷출석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매일 출석을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할때마다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소소한 보상을 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▷충전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연계된 헬스장을 사용하고 아이템을 살 돈을 충전한다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 충전금액이 일정 이상 되면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레벨이 높아지고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마다 출석 보상에 차등을 둔다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▷순위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자기 신체적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한계내에서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동기부여를 잃지 않게 하기 위해서 자신의 순위를 중심으로 위아래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몇명를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보여준다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▷경기장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목표와 비슷한 레벨을 가지고 있는 사람을 우리가 추천해주고 그 사람들끼리 경기를 하는 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▷명예의 전당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경기장에서 월등한 성적을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낸사람과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목표했던 것을 효율적으로 이뤄냈던 사람들의 운동방법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 그래프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식습관 등을 제시하여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다른사람들이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있도록하며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명예를 획득하게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턱걸이 최고 횟수자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단기간에 가장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레벨업을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많이 한 사람 같은 각 기록들을 검색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있게하여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해당분야의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어느정도의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실력을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가질수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있는지 보고 동기부여의 요소를 만든다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▷길드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학생들은 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회사내의 부서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회사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헬스장의 분파 등의 길드를 생성하여 길드만의 색깔을 가지고 그 철학에 동의하는 사람들을 모아서 같이 운동을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▷땅속의 논쟁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보디빌더들은 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시즌기에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살을 찌워가며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벌크업을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하루에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한부분만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파고 다음날은 그 부분이 아파서 운동을 못하는 것이 정석적인 운동인가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빼려고하는사람과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근육을 만들려고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하는사람의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유산소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무산소 비중과 순서는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헬스하는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사람들이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궁금해하는것과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의견이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있는것들의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토의의 장소이다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▷오늘의 </a:t>
            </a:r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퀘스트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그사람의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레벨에 맞는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퀘스트가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주어진다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너무쉽지도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않고 너무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어렵지도않은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적당한 난이도 조절이 핵심이다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▷</a:t>
            </a:r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헬게이터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 어플리케이션의 이름과 같다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 게이들이 노는 터 라는 뜻이며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헬게이트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지옥으로 가는 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이중적인 의미를 가지고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위치기반으로 제휴된 헬스장을 보여주며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시설별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비용별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별점별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많은 헬스장을 방문 한 사람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헬스장에 가장 많이 방문한 사람 등에게는 마당발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깊은발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명예휘장을 부여할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▷ 보물상자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시간마다 한번씩 보물상자를 열 수 있는 열쇠가 생긴다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보물상자를 열어서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헬스권이나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헬스용품들의 조각을 얻을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더머슬사의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뉴게이너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조각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조각들은 가격이 높을수록 희귀하며 많이 모아야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조각을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다모으면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선물로 완성품을 보내준다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▷ 상인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몸에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장착할수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헬스관련 아이템을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파는곳이다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게임에서 갑옷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아바타를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꾸미는 패션용품 등을 사듯이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인벤토리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개념이 들어가있다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광고는 받지 않고 물통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보충제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옷 등을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인벤토리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별로 묶고 회사별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가격별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리스트를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보여줌으로서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아이템을 쇼핑하고 장착하는 기쁨을 느끼게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465B4-E498-4BFB-9A24-7ABFA24110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1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722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</a:rPr>
              <a:t>팔굽혀펴기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회를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</a:rPr>
              <a:t>못하시기때문에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 무릎을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</a:rPr>
              <a:t>땅에대고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 기초 가슴 근력부터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</a:rPr>
              <a:t>키우는것을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 추천해줌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marR="0" indent="0" algn="l" defTabSz="11722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하지만 여자치고 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</a:rPr>
              <a:t>회정도를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</a:rPr>
              <a:t>할수있으면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 잘하는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</a:rPr>
              <a:t>편이기때문에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 레벨은 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  <a:p>
            <a:pPr marL="0" marR="0" indent="0" algn="l" defTabSz="11722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비슷한 체력과 목표를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</a:rPr>
              <a:t>가지고있는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 사람들을 추천해주며</a:t>
            </a:r>
            <a:endParaRPr lang="en-US" altLang="ko-KR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marR="0" indent="0" algn="l" defTabSz="11722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</a:rPr>
              <a:t>멘토로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</a:rPr>
              <a:t>삼을수</a:t>
            </a:r>
            <a:r>
              <a:rPr lang="ko-KR" altLang="en-US" sz="1600" dirty="0" smtClean="0">
                <a:solidFill>
                  <a:schemeClr val="bg1">
                    <a:lumMod val="95000"/>
                  </a:schemeClr>
                </a:solidFill>
              </a:rPr>
              <a:t> 있을 만한 사람을 추천해준다</a:t>
            </a: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marR="0" indent="0" algn="l" defTabSz="11722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86CFD-8400-48C1-9D64-2E859E36AF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41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헬게이터가</a:t>
            </a:r>
            <a:r>
              <a:rPr lang="ko-KR" altLang="en-US" dirty="0" smtClean="0"/>
              <a:t> 나오면 무엇이 이득인지 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헬스장의 입장입니다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사람들이 헬스장을 선택할 때 최우선요소가 가까운 거리입니다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때문에 헬스장은 지역사회중심으로 회원모집을 하고 있는데 우리어플리케이션을 통해서 전국으로 회원을 확대할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헬스장 사장님들과 얘기를 하면서 통찰력을 </a:t>
            </a:r>
            <a:r>
              <a:rPr lang="ko-KR" altLang="en-US" dirty="0" err="1" smtClean="0"/>
              <a:t>얻은것인데</a:t>
            </a:r>
            <a:r>
              <a:rPr lang="ko-KR" altLang="en-US" dirty="0" smtClean="0"/>
              <a:t> 원래는 저도 그렇고 사장님도 그렇고 회비만 내놓고 </a:t>
            </a:r>
            <a:r>
              <a:rPr lang="ko-KR" altLang="en-US" dirty="0" err="1" smtClean="0"/>
              <a:t>안오는</a:t>
            </a:r>
            <a:r>
              <a:rPr lang="ko-KR" altLang="en-US" dirty="0" smtClean="0"/>
              <a:t> 회원들이 가장 좋은 회원이라고 생각했었는데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계속해서 생각해보니까 자신의 몸도 좋아지면서 </a:t>
            </a:r>
            <a:r>
              <a:rPr lang="ko-KR" altLang="en-US" dirty="0" err="1" smtClean="0"/>
              <a:t>올때마다</a:t>
            </a:r>
            <a:r>
              <a:rPr lang="ko-KR" altLang="en-US" dirty="0" smtClean="0"/>
              <a:t> 누군가를 대동하며 오는 사람이 가장 좋은 </a:t>
            </a:r>
            <a:r>
              <a:rPr lang="ko-KR" altLang="en-US" dirty="0" err="1" smtClean="0"/>
              <a:t>회원이였습니다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몸이 </a:t>
            </a:r>
            <a:r>
              <a:rPr lang="ko-KR" altLang="en-US" dirty="0" err="1" smtClean="0"/>
              <a:t>좋아지는게</a:t>
            </a:r>
            <a:r>
              <a:rPr lang="ko-KR" altLang="en-US" dirty="0" smtClean="0"/>
              <a:t> 느껴지지 않으면 금방 그만두기도 하고요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우리 어플리케이션이 그것을 </a:t>
            </a:r>
            <a:r>
              <a:rPr lang="ko-KR" altLang="en-US" dirty="0" err="1" smtClean="0"/>
              <a:t>해낼거라는데</a:t>
            </a:r>
            <a:r>
              <a:rPr lang="ko-KR" altLang="en-US" dirty="0" smtClean="0"/>
              <a:t> 다들 동의하셨습니다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두번째는</a:t>
            </a:r>
            <a:r>
              <a:rPr lang="ko-KR" altLang="en-US" dirty="0" smtClean="0"/>
              <a:t> 벼룩시장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전단지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현수막으로만 하던 오프라인 광고를 넘어서서 우리 </a:t>
            </a:r>
            <a:r>
              <a:rPr lang="ko-KR" altLang="en-US" dirty="0" err="1" smtClean="0"/>
              <a:t>플랫폼위에서</a:t>
            </a:r>
            <a:r>
              <a:rPr lang="ko-KR" altLang="en-US" dirty="0" smtClean="0"/>
              <a:t> 우리가 대신 온라인으로 홍보를 해준다는 겁니다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배달의민족의</a:t>
            </a:r>
            <a:r>
              <a:rPr lang="ko-KR" altLang="en-US" dirty="0" smtClean="0"/>
              <a:t> 헬스버전이라고 생각하시면 쉽습니다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세번째는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O2O</a:t>
            </a:r>
            <a:r>
              <a:rPr lang="ko-KR" altLang="en-US" dirty="0" smtClean="0"/>
              <a:t>서비스가 </a:t>
            </a:r>
            <a:r>
              <a:rPr lang="ko-KR" altLang="en-US" dirty="0" err="1" smtClean="0"/>
              <a:t>가능하다는겁니다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 </a:t>
            </a:r>
            <a:r>
              <a:rPr lang="ko-KR" altLang="en-US" dirty="0" err="1" smtClean="0"/>
              <a:t>비가와서</a:t>
            </a:r>
            <a:r>
              <a:rPr lang="ko-KR" altLang="en-US" dirty="0" smtClean="0"/>
              <a:t> 손님이 없으니까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시반까지</a:t>
            </a:r>
            <a:r>
              <a:rPr lang="ko-KR" altLang="en-US" dirty="0" smtClean="0"/>
              <a:t> 오면 </a:t>
            </a:r>
            <a:r>
              <a:rPr lang="en-US" altLang="ko-KR" dirty="0" smtClean="0"/>
              <a:t>20%</a:t>
            </a:r>
            <a:r>
              <a:rPr lang="ko-KR" altLang="en-US" dirty="0" smtClean="0"/>
              <a:t>를 할인해주겠다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이런광고를</a:t>
            </a:r>
            <a:r>
              <a:rPr lang="ko-KR" altLang="en-US" dirty="0" smtClean="0"/>
              <a:t> 위치기반으로 </a:t>
            </a:r>
            <a:r>
              <a:rPr lang="ko-KR" altLang="en-US" dirty="0" err="1" smtClean="0"/>
              <a:t>근처에있는</a:t>
            </a:r>
            <a:r>
              <a:rPr lang="ko-KR" altLang="en-US" dirty="0" smtClean="0"/>
              <a:t> 회원들에게 </a:t>
            </a:r>
            <a:r>
              <a:rPr lang="ko-KR" altLang="en-US" dirty="0" err="1" smtClean="0"/>
              <a:t>송신할수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그다음</a:t>
            </a:r>
            <a:r>
              <a:rPr lang="ko-KR" altLang="en-US" dirty="0" smtClean="0"/>
              <a:t> 헬스 유저의 입장입니다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사람들은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대 중반까지는 집과 학교</a:t>
            </a:r>
            <a:r>
              <a:rPr lang="en-US" altLang="ko-KR" dirty="0" smtClean="0"/>
              <a:t>, 20</a:t>
            </a:r>
            <a:r>
              <a:rPr lang="ko-KR" altLang="en-US" dirty="0" smtClean="0"/>
              <a:t>대 중반부터는 집과 직장에 묶여있습니다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저같이 지방에서 상경한 사람은</a:t>
            </a:r>
            <a:r>
              <a:rPr lang="ko-KR" altLang="en-US" baseline="0" dirty="0" smtClean="0"/>
              <a:t> 고향에 가서도 운동을 </a:t>
            </a:r>
            <a:r>
              <a:rPr lang="ko-KR" altLang="en-US" baseline="0" dirty="0" err="1" smtClean="0"/>
              <a:t>하고싶고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이친구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저친구랑도</a:t>
            </a:r>
            <a:r>
              <a:rPr lang="ko-KR" altLang="en-US" baseline="0" dirty="0" smtClean="0"/>
              <a:t> 같이 헬스를 </a:t>
            </a:r>
            <a:r>
              <a:rPr lang="ko-KR" altLang="en-US" baseline="0" dirty="0" err="1" smtClean="0"/>
              <a:t>하고싶은데</a:t>
            </a:r>
            <a:r>
              <a:rPr lang="ko-KR" altLang="en-US" baseline="0" dirty="0" smtClean="0"/>
              <a:t> 한곳에 장기로 묶여있기 때문에 </a:t>
            </a:r>
            <a:r>
              <a:rPr lang="ko-KR" altLang="en-US" baseline="0" dirty="0" err="1" smtClean="0"/>
              <a:t>쉽지않습니다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다음은 자가수치화 기능입니다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개인이 </a:t>
            </a:r>
            <a:r>
              <a:rPr lang="ko-KR" altLang="en-US" baseline="0" dirty="0" err="1" smtClean="0"/>
              <a:t>스마트폰</a:t>
            </a:r>
            <a:r>
              <a:rPr lang="ko-KR" altLang="en-US" baseline="0" dirty="0" smtClean="0"/>
              <a:t> 플랫폼을 통해서 언제 어디서나 자신의 건강상태와 활동에 대한 정량적인 데이터를 스스로 파악하고 </a:t>
            </a:r>
            <a:r>
              <a:rPr lang="ko-KR" altLang="en-US" baseline="0" dirty="0" err="1" smtClean="0"/>
              <a:t>관리할수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인터넷에 헬스정보가 </a:t>
            </a:r>
            <a:r>
              <a:rPr lang="ko-KR" altLang="en-US" baseline="0" dirty="0" err="1" smtClean="0"/>
              <a:t>없는게</a:t>
            </a:r>
            <a:r>
              <a:rPr lang="ko-KR" altLang="en-US" baseline="0" dirty="0" smtClean="0"/>
              <a:t> 문제가 아니라 너무 많아서 무엇이 자신에게 맞는 정보인지를 찾기 </a:t>
            </a:r>
            <a:r>
              <a:rPr lang="ko-KR" altLang="en-US" baseline="0" dirty="0" err="1" smtClean="0"/>
              <a:t>어렵다는게</a:t>
            </a:r>
            <a:r>
              <a:rPr lang="ko-KR" altLang="en-US" baseline="0" dirty="0" smtClean="0"/>
              <a:t> 문제입니다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그런 정보의 </a:t>
            </a:r>
            <a:r>
              <a:rPr lang="ko-KR" altLang="en-US" baseline="0" dirty="0" err="1" smtClean="0"/>
              <a:t>홍수속에서</a:t>
            </a:r>
            <a:r>
              <a:rPr lang="ko-KR" altLang="en-US" baseline="0" dirty="0" smtClean="0"/>
              <a:t> 개인맞춤형 정보를 </a:t>
            </a:r>
            <a:r>
              <a:rPr lang="ko-KR" altLang="en-US" baseline="0" dirty="0" err="1" smtClean="0"/>
              <a:t>제공해줄수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비슷한 레벨의 사람은 비슷한 문제를 가집니다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예를들어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이런체형의</a:t>
            </a:r>
            <a:r>
              <a:rPr lang="ko-KR" altLang="en-US" baseline="0" dirty="0" smtClean="0"/>
              <a:t> 가슴레벨이 </a:t>
            </a:r>
            <a:r>
              <a:rPr lang="en-US" altLang="ko-KR" baseline="0" dirty="0" smtClean="0"/>
              <a:t>3</a:t>
            </a:r>
            <a:r>
              <a:rPr lang="ko-KR" altLang="en-US" baseline="0" dirty="0" err="1" smtClean="0"/>
              <a:t>인사람은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팔굽혀펴기를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할때</a:t>
            </a:r>
            <a:r>
              <a:rPr lang="ko-KR" altLang="en-US" baseline="0" dirty="0" smtClean="0"/>
              <a:t> 가슴이 </a:t>
            </a:r>
            <a:r>
              <a:rPr lang="ko-KR" altLang="en-US" baseline="0" dirty="0" err="1" smtClean="0"/>
              <a:t>안아프고</a:t>
            </a:r>
            <a:r>
              <a:rPr lang="ko-KR" altLang="en-US" baseline="0" dirty="0" smtClean="0"/>
              <a:t> 어깨가 아프더라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너무 말라서 살찌우고 싶은 사람들은 하체운동을 하니까 살이 빨리 붙더라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20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465B4-E498-4BFB-9A24-7ABFA24110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86CFD-8400-48C1-9D64-2E859E36AF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56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err="1" smtClean="0"/>
              <a:t>억달러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= 1000</a:t>
            </a:r>
            <a:r>
              <a:rPr lang="ko-KR" altLang="en-US" dirty="0" smtClean="0"/>
              <a:t>억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10</a:t>
            </a:r>
            <a:r>
              <a:rPr lang="ko-KR" altLang="en-US" dirty="0" err="1" smtClean="0"/>
              <a:t>억달러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en-US" altLang="ko-KR" baseline="0" dirty="0" smtClean="0"/>
              <a:t> 1</a:t>
            </a:r>
            <a:r>
              <a:rPr lang="ko-KR" altLang="en-US" baseline="0" dirty="0" smtClean="0"/>
              <a:t>조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시장조사업체 </a:t>
            </a:r>
            <a:r>
              <a:rPr lang="en-US" altLang="ko-KR" dirty="0" smtClean="0"/>
              <a:t>On World Research</a:t>
            </a:r>
            <a:r>
              <a:rPr lang="ko-KR" altLang="en-US" dirty="0" err="1" smtClean="0"/>
              <a:t>에따르면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2017</a:t>
            </a:r>
            <a:r>
              <a:rPr lang="ko-KR" altLang="en-US" dirty="0" smtClean="0"/>
              <a:t>년 피트니스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시장규모는 약 </a:t>
            </a:r>
            <a:r>
              <a:rPr lang="en-US" altLang="ko-KR" dirty="0" smtClean="0"/>
              <a:t>9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7,500</a:t>
            </a:r>
            <a:r>
              <a:rPr lang="ko-KR" altLang="en-US" dirty="0" err="1" smtClean="0"/>
              <a:t>만달러</a:t>
            </a:r>
            <a:endParaRPr lang="ko-KR" altLang="en-US" dirty="0" smtClean="0"/>
          </a:p>
          <a:p>
            <a:pPr lvl="0" latinLnBrk="1"/>
            <a:r>
              <a:rPr lang="ko-KR" altLang="en-US" dirty="0" smtClean="0"/>
              <a:t>미국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2,400</a:t>
            </a:r>
            <a:r>
              <a:rPr lang="ko-KR" altLang="en-US" dirty="0" err="1" smtClean="0"/>
              <a:t>만달러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28</a:t>
            </a:r>
            <a:r>
              <a:rPr lang="ko-KR" altLang="en-US" dirty="0" err="1" smtClean="0"/>
              <a:t>억달러</a:t>
            </a:r>
            <a:endParaRPr lang="en-US" altLang="ko-KR" dirty="0" smtClean="0"/>
          </a:p>
          <a:p>
            <a:pPr lvl="0" latinLnBrk="1"/>
            <a:r>
              <a:rPr lang="en-US" altLang="ko-KR" dirty="0" smtClean="0"/>
              <a:t>_M2 Research. 2012.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2017</a:t>
            </a:r>
            <a:r>
              <a:rPr lang="ko-KR" altLang="en-US" dirty="0" smtClean="0"/>
              <a:t>년 전세계 스포츠</a:t>
            </a:r>
            <a:r>
              <a:rPr lang="en-US" altLang="ko-KR" dirty="0" smtClean="0"/>
              <a:t>-</a:t>
            </a:r>
            <a:r>
              <a:rPr lang="ko-KR" altLang="en-US" dirty="0" smtClean="0"/>
              <a:t>피트니스용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다운로드수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27</a:t>
            </a:r>
            <a:r>
              <a:rPr lang="ko-KR" altLang="en-US" dirty="0" smtClean="0"/>
              <a:t>조</a:t>
            </a:r>
            <a:r>
              <a:rPr lang="en-US" altLang="ko-KR" dirty="0" smtClean="0"/>
              <a:t>_HIS Electronics</a:t>
            </a:r>
            <a:r>
              <a:rPr lang="en-US" altLang="ko-KR" baseline="0" dirty="0" smtClean="0"/>
              <a:t> and Media(2013)</a:t>
            </a:r>
            <a:endParaRPr lang="ko-KR" altLang="en-US" dirty="0" smtClean="0"/>
          </a:p>
          <a:p>
            <a:pPr lvl="0" latinLnBrk="1"/>
            <a:endParaRPr lang="ko-KR" altLang="en-US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글로벌 정보 리서치업체인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전세계 기업이나 기관의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Gamification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업무 혁신 과정에 도입할 것으로 예상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억불 규모의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현시장에서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향후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불 규모로 연평균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43.4%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급성장을 예상하고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_BBC Research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Juniper research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전세계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웨어러블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디바이스 시장 규모를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천억이라고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보고있고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IMS Report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따르면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약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천억 규모로 예상하고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86CFD-8400-48C1-9D64-2E859E36AF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25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86CFD-8400-48C1-9D64-2E859E36AF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72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86CFD-8400-48C1-9D64-2E859E36AF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7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69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6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4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5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3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11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2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06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5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39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72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B5225-722D-4C43-A242-EB2223D477D9}" type="datetimeFigureOut">
              <a:rPr lang="ko-KR" altLang="en-US" smtClean="0"/>
              <a:pPr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741F8-9FFA-414B-A284-7A0122BAB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45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11960" y="1059582"/>
            <a:ext cx="72008" cy="2970330"/>
          </a:xfrm>
          <a:prstGeom prst="rect">
            <a:avLst/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27984" y="1779662"/>
            <a:ext cx="4392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헬스의 게임화를 통한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전국민 </a:t>
            </a:r>
            <a:r>
              <a:rPr lang="ko-KR" altLang="en-US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몸짱되기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9582"/>
            <a:ext cx="2105099" cy="2970330"/>
          </a:xfrm>
          <a:prstGeom prst="rect">
            <a:avLst/>
          </a:prstGeom>
        </p:spPr>
      </p:pic>
      <p:sp>
        <p:nvSpPr>
          <p:cNvPr id="8" name="부제목 2"/>
          <p:cNvSpPr txBox="1">
            <a:spLocks/>
          </p:cNvSpPr>
          <p:nvPr/>
        </p:nvSpPr>
        <p:spPr>
          <a:xfrm>
            <a:off x="6628956" y="4371950"/>
            <a:ext cx="209666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err="1" smtClean="0">
                <a:solidFill>
                  <a:srgbClr val="007FA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헬게이터</a:t>
            </a:r>
            <a:endParaRPr lang="ko-KR" altLang="en-US" sz="2400" dirty="0">
              <a:solidFill>
                <a:srgbClr val="007FA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5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343" y="-5599"/>
            <a:ext cx="3024904" cy="5143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4" r="59570"/>
          <a:stretch/>
        </p:blipFill>
        <p:spPr>
          <a:xfrm>
            <a:off x="2951435" y="939710"/>
            <a:ext cx="2268547" cy="22802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13474" y="3327659"/>
            <a:ext cx="1944469" cy="2699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en-US" altLang="ko-KR" dirty="0" smtClean="0"/>
              <a:t>Filters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113474" y="3711900"/>
            <a:ext cx="1944469" cy="2699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en-US" altLang="ko-KR" dirty="0" smtClean="0"/>
              <a:t>Search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51" y="-34056"/>
            <a:ext cx="3024904" cy="5143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99" y="1491880"/>
            <a:ext cx="1496809" cy="14962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46900" y="951945"/>
            <a:ext cx="1975406" cy="25385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더 에이지 피트니스 센터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243" y="3057692"/>
            <a:ext cx="2322560" cy="1338518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주소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경상남도 진주시 </a:t>
            </a:r>
            <a:r>
              <a:rPr lang="ko-KR" altLang="en-US" sz="800" dirty="0" err="1">
                <a:solidFill>
                  <a:schemeClr val="bg1">
                    <a:lumMod val="95000"/>
                  </a:schemeClr>
                </a:solidFill>
              </a:rPr>
              <a:t>가좌동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278-8</a:t>
            </a:r>
          </a:p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프로그램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헬스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, PT, </a:t>
            </a:r>
            <a:r>
              <a:rPr lang="en-US" altLang="ko-KR" sz="800" dirty="0" err="1">
                <a:solidFill>
                  <a:schemeClr val="bg1">
                    <a:lumMod val="95000"/>
                  </a:schemeClr>
                </a:solidFill>
              </a:rPr>
              <a:t>gx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,</a:t>
            </a:r>
          </a:p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시설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: 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벤치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95000"/>
                  </a:schemeClr>
                </a:solidFill>
              </a:rPr>
              <a:t>디클라인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95000"/>
                  </a:schemeClr>
                </a:solidFill>
              </a:rPr>
              <a:t>인클라인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95000"/>
                  </a:schemeClr>
                </a:solidFill>
              </a:rPr>
              <a:t>스미스머신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요가실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800" dirty="0" err="1">
                <a:solidFill>
                  <a:schemeClr val="bg1">
                    <a:lumMod val="95000"/>
                  </a:schemeClr>
                </a:solidFill>
              </a:rPr>
              <a:t>케틀벨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…</a:t>
            </a:r>
          </a:p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편의사항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주차가능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유니폼지급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무선인터넷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가격정보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일일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10000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원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한달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만원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, 3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개월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10</a:t>
            </a:r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만원</a:t>
            </a:r>
            <a:endParaRPr lang="en-US" altLang="ko-KR" sz="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전화번호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: 070-8894-7870</a:t>
            </a:r>
          </a:p>
          <a:p>
            <a:r>
              <a:rPr lang="ko-KR" altLang="en-US" sz="800" dirty="0">
                <a:solidFill>
                  <a:schemeClr val="bg1">
                    <a:lumMod val="95000"/>
                  </a:schemeClr>
                </a:solidFill>
              </a:rPr>
              <a:t>운영시간 </a:t>
            </a:r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: 08:00~23:00</a:t>
            </a:r>
          </a:p>
          <a:p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포인트가 5개인 별 13"/>
          <p:cNvSpPr/>
          <p:nvPr/>
        </p:nvSpPr>
        <p:spPr>
          <a:xfrm>
            <a:off x="6578173" y="1205802"/>
            <a:ext cx="216052" cy="21597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6894386" y="1221913"/>
            <a:ext cx="216052" cy="21597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7218464" y="1221913"/>
            <a:ext cx="216052" cy="21597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7488529" y="1221913"/>
            <a:ext cx="216052" cy="21597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766285" y="1214945"/>
            <a:ext cx="478427" cy="2846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(56)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918" y="1707854"/>
            <a:ext cx="2592625" cy="1454234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ko-KR" altLang="en-US" dirty="0" smtClean="0"/>
              <a:t>게임의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(MAP)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부분으로 들어가는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제휴 헬스장들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17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-73121" y="-73931"/>
            <a:ext cx="3024904" cy="5143500"/>
            <a:chOff x="3790718" y="-26590"/>
            <a:chExt cx="4032680" cy="6859588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718" y="-26590"/>
              <a:ext cx="4032680" cy="6859588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25" b="13265"/>
            <a:stretch/>
          </p:blipFill>
          <p:spPr>
            <a:xfrm>
              <a:off x="4294774" y="1845618"/>
              <a:ext cx="3024336" cy="3672279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4366782" y="1190432"/>
              <a:ext cx="720080" cy="5831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13" dirty="0"/>
                <a:t>home</a:t>
              </a:r>
              <a:endParaRPr lang="ko-KR" altLang="en-US" sz="1400" spc="-113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086862" y="1190432"/>
              <a:ext cx="720080" cy="5831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stat</a:t>
              </a:r>
              <a:endParaRPr lang="ko-KR" altLang="en-US" sz="14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06942" y="1190432"/>
              <a:ext cx="720080" cy="58317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Excercise</a:t>
              </a:r>
              <a:endParaRPr lang="ko-KR" altLang="en-US" sz="14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527022" y="1190432"/>
              <a:ext cx="720080" cy="5831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Log</a:t>
              </a:r>
              <a:endParaRPr lang="ko-KR" altLang="en-US" sz="1400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2754368" y="-60354"/>
            <a:ext cx="3275983" cy="5143500"/>
            <a:chOff x="7679382" y="-98598"/>
            <a:chExt cx="4032680" cy="6859588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382" y="-98598"/>
              <a:ext cx="4032680" cy="6859588"/>
            </a:xfrm>
            <a:prstGeom prst="rect">
              <a:avLst/>
            </a:prstGeom>
          </p:spPr>
        </p:pic>
        <p:sp>
          <p:nvSpPr>
            <p:cNvPr id="57" name="사다리꼴 56"/>
            <p:cNvSpPr/>
            <p:nvPr/>
          </p:nvSpPr>
          <p:spPr>
            <a:xfrm rot="16200000">
              <a:off x="9756471" y="2824226"/>
              <a:ext cx="2298741" cy="363597"/>
            </a:xfrm>
            <a:prstGeom prst="trapezoid">
              <a:avLst>
                <a:gd name="adj" fmla="val 903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다리꼴 58"/>
            <p:cNvSpPr/>
            <p:nvPr/>
          </p:nvSpPr>
          <p:spPr>
            <a:xfrm rot="5400000">
              <a:off x="7359882" y="2824226"/>
              <a:ext cx="2298741" cy="363597"/>
            </a:xfrm>
            <a:prstGeom prst="trapezoid">
              <a:avLst>
                <a:gd name="adj" fmla="val 9032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다리꼴 54"/>
            <p:cNvSpPr/>
            <p:nvPr/>
          </p:nvSpPr>
          <p:spPr>
            <a:xfrm rot="16200000">
              <a:off x="9604071" y="2813190"/>
              <a:ext cx="2298741" cy="363597"/>
            </a:xfrm>
            <a:prstGeom prst="trapezoid">
              <a:avLst>
                <a:gd name="adj" fmla="val 9032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다리꼴 57"/>
            <p:cNvSpPr/>
            <p:nvPr/>
          </p:nvSpPr>
          <p:spPr>
            <a:xfrm rot="5400000">
              <a:off x="7512282" y="2835262"/>
              <a:ext cx="2298741" cy="363597"/>
            </a:xfrm>
            <a:prstGeom prst="trapezoid">
              <a:avLst>
                <a:gd name="adj" fmla="val 9032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62" t="18210" r="2405" b="39200"/>
            <a:stretch/>
          </p:blipFill>
          <p:spPr>
            <a:xfrm>
              <a:off x="8654663" y="1845621"/>
              <a:ext cx="2055139" cy="229874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8183438" y="1125537"/>
              <a:ext cx="2952329" cy="800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>
                      <a:lumMod val="85000"/>
                    </a:schemeClr>
                  </a:solidFill>
                </a:rPr>
                <a:t>김지나님</a:t>
              </a:r>
              <a:endParaRPr lang="en-US" altLang="ko-KR" sz="110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sz="1100" dirty="0">
                  <a:solidFill>
                    <a:schemeClr val="bg1">
                      <a:lumMod val="85000"/>
                    </a:schemeClr>
                  </a:solidFill>
                </a:rPr>
                <a:t>가슴레벨은 </a:t>
              </a:r>
              <a:r>
                <a:rPr lang="en-US" altLang="ko-KR" sz="1100" dirty="0">
                  <a:solidFill>
                    <a:schemeClr val="bg1">
                      <a:lumMod val="85000"/>
                    </a:schemeClr>
                  </a:solidFill>
                </a:rPr>
                <a:t>4.</a:t>
              </a:r>
            </a:p>
            <a:p>
              <a:r>
                <a:rPr lang="ko-KR" altLang="en-US" sz="1100" dirty="0">
                  <a:solidFill>
                    <a:schemeClr val="bg1">
                      <a:lumMod val="85000"/>
                    </a:schemeClr>
                  </a:solidFill>
                </a:rPr>
                <a:t>정확도 </a:t>
              </a:r>
              <a:r>
                <a:rPr lang="en-US" altLang="ko-KR" sz="1100" dirty="0">
                  <a:solidFill>
                    <a:schemeClr val="bg1">
                      <a:lumMod val="85000"/>
                    </a:schemeClr>
                  </a:solidFill>
                </a:rPr>
                <a:t>60%</a:t>
              </a:r>
              <a:r>
                <a:rPr lang="ko-KR" altLang="en-US" sz="1100" dirty="0">
                  <a:solidFill>
                    <a:schemeClr val="bg1">
                      <a:lumMod val="85000"/>
                    </a:schemeClr>
                  </a:solidFill>
                </a:rPr>
                <a:t>입니다</a:t>
              </a:r>
              <a:r>
                <a:rPr lang="en-US" altLang="ko-KR" sz="1100" dirty="0">
                  <a:solidFill>
                    <a:schemeClr val="bg1">
                      <a:lumMod val="85000"/>
                    </a:schemeClr>
                  </a:solidFill>
                </a:rPr>
                <a:t>.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39422" y="4166431"/>
              <a:ext cx="615240" cy="45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벤치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프레스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504301" y="4232918"/>
              <a:ext cx="615240" cy="287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bg1">
                      <a:lumMod val="95000"/>
                    </a:schemeClr>
                  </a:solidFill>
                </a:rPr>
                <a:t>딥스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975526" y="4213174"/>
              <a:ext cx="1263313" cy="34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chemeClr val="bg1">
                      <a:lumMod val="95000"/>
                    </a:schemeClr>
                  </a:solidFill>
                </a:rPr>
                <a:t>팔굽혀펴기</a:t>
              </a:r>
              <a:endParaRPr lang="ko-KR" altLang="en-US" sz="11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304500" y="4160909"/>
              <a:ext cx="615240" cy="45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bg1">
                      <a:lumMod val="95000"/>
                    </a:schemeClr>
                  </a:solidFill>
                </a:rPr>
                <a:t>덤벨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플라이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780019" y="4274729"/>
              <a:ext cx="615240" cy="287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케이블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183438" y="4581922"/>
              <a:ext cx="2952329" cy="147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solidFill>
                    <a:schemeClr val="bg1">
                      <a:lumMod val="95000"/>
                    </a:schemeClr>
                  </a:solidFill>
                </a:rPr>
                <a:t>Ggoomter</a:t>
              </a:r>
              <a:r>
                <a:rPr lang="en-US" altLang="ko-KR" sz="1100" dirty="0">
                  <a:solidFill>
                    <a:schemeClr val="bg1">
                      <a:lumMod val="95000"/>
                    </a:schemeClr>
                  </a:solidFill>
                </a:rPr>
                <a:t>, smart bow, …</a:t>
              </a:r>
              <a:r>
                <a:rPr lang="ko-KR" altLang="en-US" sz="1100" dirty="0">
                  <a:solidFill>
                    <a:schemeClr val="bg1">
                      <a:lumMod val="95000"/>
                    </a:schemeClr>
                  </a:solidFill>
                </a:rPr>
                <a:t>님이 김지나님과 비슷한 능력과 목표를 가진 분들입니다</a:t>
              </a:r>
              <a:r>
                <a:rPr lang="en-US" altLang="ko-KR" sz="1100" dirty="0">
                  <a:solidFill>
                    <a:schemeClr val="bg1">
                      <a:lumMod val="95000"/>
                    </a:schemeClr>
                  </a:solidFill>
                </a:rPr>
                <a:t>.</a:t>
              </a:r>
            </a:p>
            <a:p>
              <a:r>
                <a:rPr lang="en-US" altLang="ko-KR" sz="1100" dirty="0">
                  <a:solidFill>
                    <a:schemeClr val="bg1">
                      <a:lumMod val="95000"/>
                    </a:schemeClr>
                  </a:solidFill>
                </a:rPr>
                <a:t>Xorb1154</a:t>
              </a:r>
              <a:r>
                <a:rPr lang="ko-KR" altLang="en-US" sz="1100" dirty="0">
                  <a:solidFill>
                    <a:schemeClr val="bg1">
                      <a:lumMod val="95000"/>
                    </a:schemeClr>
                  </a:solidFill>
                </a:rPr>
                <a:t>님이 여성 </a:t>
              </a:r>
              <a:r>
                <a:rPr lang="ko-KR" altLang="en-US" sz="1100" dirty="0" err="1">
                  <a:solidFill>
                    <a:schemeClr val="bg1">
                      <a:lumMod val="95000"/>
                    </a:schemeClr>
                  </a:solidFill>
                </a:rPr>
                <a:t>팔굽펴혀기</a:t>
              </a:r>
              <a:r>
                <a:rPr lang="ko-KR" altLang="en-US" sz="11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ko-KR" sz="11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sz="1100" dirty="0">
                  <a:solidFill>
                    <a:schemeClr val="bg1">
                      <a:lumMod val="95000"/>
                    </a:schemeClr>
                  </a:solidFill>
                </a:rPr>
                <a:t>인자</a:t>
              </a:r>
              <a:r>
                <a:rPr lang="en-US" altLang="ko-KR" sz="1100" dirty="0">
                  <a:solidFill>
                    <a:schemeClr val="bg1">
                      <a:lumMod val="95000"/>
                    </a:schemeClr>
                  </a:solidFill>
                </a:rPr>
                <a:t>.</a:t>
              </a:r>
            </a:p>
            <a:p>
              <a:endParaRPr lang="ko-KR" alt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772995" y="-12568"/>
            <a:ext cx="3371006" cy="5082136"/>
            <a:chOff x="7908" y="51"/>
            <a:chExt cx="7874" cy="13394"/>
          </a:xfrm>
        </p:grpSpPr>
        <p:pic>
          <p:nvPicPr>
            <p:cNvPr id="70" name="그림 69"/>
            <p:cNvPicPr/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7908" y="51"/>
              <a:ext cx="7874" cy="13394"/>
            </a:xfrm>
            <a:prstGeom prst="rect">
              <a:avLst/>
            </a:prstGeom>
            <a:noFill/>
          </p:spPr>
        </p:pic>
        <p:grpSp>
          <p:nvGrpSpPr>
            <p:cNvPr id="71" name="그룹 70"/>
            <p:cNvGrpSpPr/>
            <p:nvPr/>
          </p:nvGrpSpPr>
          <p:grpSpPr>
            <a:xfrm>
              <a:off x="13148" y="2951"/>
              <a:ext cx="2109" cy="2428"/>
              <a:chOff x="10827" y="6184"/>
              <a:chExt cx="4219" cy="4856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10827" y="7768"/>
                <a:ext cx="562" cy="562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endParaRPr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0827" y="8894"/>
                <a:ext cx="562" cy="562"/>
              </a:xfrm>
              <a:prstGeom prst="ellipse">
                <a:avLst/>
              </a:prstGeom>
              <a:solidFill>
                <a:srgbClr val="ECAD3C"/>
              </a:solidFill>
              <a:ln>
                <a:noFill/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endParaRPr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10827" y="10019"/>
                <a:ext cx="562" cy="562"/>
              </a:xfrm>
              <a:prstGeom prst="ellipse">
                <a:avLst/>
              </a:prstGeom>
              <a:solidFill>
                <a:srgbClr val="10A8B8"/>
              </a:solidFill>
              <a:ln>
                <a:noFill/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endParaRPr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10827" y="6643"/>
                <a:ext cx="562" cy="562"/>
              </a:xfrm>
              <a:prstGeom prst="ellipse">
                <a:avLst/>
              </a:prstGeom>
              <a:solidFill>
                <a:srgbClr val="B6DA00"/>
              </a:solidFill>
              <a:ln>
                <a:noFill/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endParaRPr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1108" y="6184"/>
                <a:ext cx="3937" cy="1021"/>
              </a:xfrm>
              <a:prstGeom prst="rect">
                <a:avLst/>
              </a:prstGeom>
              <a:noFill/>
            </p:spPr>
            <p:txBody>
              <a:bodyPr wrap="square" anchor="t"/>
              <a:lstStyle>
                <a:lvl1pPr lvl="0">
                  <a:defRPr/>
                </a:lvl1pPr>
              </a:lstStyle>
              <a:p>
                <a:pPr lvl="0"/>
                <a:r>
                  <a:rPr sz="1100"/>
                  <a:t>가슴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1108" y="7462"/>
                <a:ext cx="3937" cy="1021"/>
              </a:xfrm>
              <a:prstGeom prst="rect">
                <a:avLst/>
              </a:prstGeom>
              <a:noFill/>
            </p:spPr>
            <p:txBody>
              <a:bodyPr wrap="square" anchor="t"/>
              <a:lstStyle>
                <a:lvl1pPr lvl="0">
                  <a:defRPr/>
                </a:lvl1pPr>
              </a:lstStyle>
              <a:p>
                <a:pPr lvl="0"/>
                <a:r>
                  <a:rPr sz="1100"/>
                  <a:t>복근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1108" y="8740"/>
                <a:ext cx="3937" cy="1021"/>
              </a:xfrm>
              <a:prstGeom prst="rect">
                <a:avLst/>
              </a:prstGeom>
              <a:noFill/>
            </p:spPr>
            <p:txBody>
              <a:bodyPr wrap="square" anchor="t"/>
              <a:lstStyle>
                <a:lvl1pPr lvl="0">
                  <a:defRPr/>
                </a:lvl1pPr>
              </a:lstStyle>
              <a:p>
                <a:pPr lvl="0"/>
                <a:r>
                  <a:rPr sz="1100"/>
                  <a:t>허벅지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1108" y="10019"/>
                <a:ext cx="3937" cy="1021"/>
              </a:xfrm>
              <a:prstGeom prst="rect">
                <a:avLst/>
              </a:prstGeom>
              <a:noFill/>
            </p:spPr>
            <p:txBody>
              <a:bodyPr wrap="square" anchor="t"/>
              <a:lstStyle>
                <a:lvl1pPr lvl="0">
                  <a:defRPr/>
                </a:lvl1pPr>
              </a:lstStyle>
              <a:p>
                <a:pPr lvl="0"/>
                <a:r>
                  <a:rPr sz="1100"/>
                  <a:t>허리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851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3040380" y="502617"/>
            <a:ext cx="2711547" cy="43858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ko-KR" altLang="en-US" sz="2400" spc="-113" dirty="0">
                <a:solidFill>
                  <a:srgbClr val="445566"/>
                </a:solidFill>
                <a:latin typeface="+mn-ea"/>
              </a:rPr>
              <a:t>무엇이 이득인가</a:t>
            </a:r>
            <a:r>
              <a:rPr lang="en-US" altLang="ko-KR" sz="2400" spc="-113" dirty="0">
                <a:solidFill>
                  <a:srgbClr val="445566"/>
                </a:solidFill>
                <a:latin typeface="+mn-ea"/>
              </a:rPr>
              <a:t>?</a:t>
            </a:r>
            <a:endParaRPr lang="ko-KR" altLang="en-US" sz="2400" spc="-113" dirty="0">
              <a:solidFill>
                <a:srgbClr val="445566"/>
              </a:solidFill>
              <a:latin typeface="+mn-ea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4256554" y="962299"/>
            <a:ext cx="531498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68820" y="1291958"/>
            <a:ext cx="1429773" cy="25391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확대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35088" y="1291958"/>
            <a:ext cx="1401719" cy="561682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 smtClean="0">
                <a:latin typeface="+mn-ea"/>
                <a:ea typeface="+mn-ea"/>
              </a:rPr>
              <a:t>O2O</a:t>
            </a:r>
            <a:r>
              <a:rPr lang="ko-KR" altLang="en-US" dirty="0" smtClean="0">
                <a:latin typeface="+mn-ea"/>
                <a:ea typeface="+mn-ea"/>
              </a:rPr>
              <a:t>서비스 가능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32221" y="3181731"/>
            <a:ext cx="1382188" cy="25391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자가 수치화 가능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95150" y="1291958"/>
            <a:ext cx="1401719" cy="31546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 smtClean="0">
                <a:latin typeface="+mn-ea"/>
                <a:ea typeface="+mn-ea"/>
              </a:rPr>
              <a:t>온라인 광고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4428" y="3079100"/>
            <a:ext cx="1576770" cy="561682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 smtClean="0">
                <a:latin typeface="+mn-ea"/>
                <a:ea typeface="+mn-ea"/>
              </a:rPr>
              <a:t>자유롭게 제휴된 곳 이용가능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1209" y="1623979"/>
            <a:ext cx="1903682" cy="62324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지역사회중심 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- &gt; 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전국으로</a:t>
            </a:r>
            <a:endParaRPr lang="en-US" altLang="ko-KR" sz="900" dirty="0">
              <a:solidFill>
                <a:srgbClr val="929292"/>
              </a:solidFill>
              <a:latin typeface="+mn-ea"/>
            </a:endParaRPr>
          </a:p>
          <a:p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회비만내고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안옴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-&gt; 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자신의 몸도 좋아지면서 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올때마다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누군가를 대동하며 오는 사람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65878" y="1652058"/>
            <a:ext cx="1903682" cy="34624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예를들어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비가와서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손님이 없으니까 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4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시반까지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오면 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20% 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할인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13787" y="3568308"/>
            <a:ext cx="1903682" cy="62324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개인이 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스마트폰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플랫폼을 통해 언제 어디서나 자신의 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건강산태와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활동에 대한 정량적인 데이터를 스스로 파악하고 관리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.</a:t>
            </a:r>
            <a:endParaRPr lang="ko-KR" altLang="en-US" sz="900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69009" y="1647756"/>
            <a:ext cx="2247587" cy="34624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벼룩시장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, 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전단지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현수막이 아니라</a:t>
            </a:r>
            <a:endParaRPr lang="en-US" altLang="ko-KR" sz="900" dirty="0">
              <a:solidFill>
                <a:srgbClr val="929292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우리 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플랫폼위에서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우리가 대신 홍보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73450" y="3611881"/>
            <a:ext cx="1903682" cy="48474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20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대중반까지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집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학교</a:t>
            </a:r>
            <a:endParaRPr lang="en-US" altLang="ko-KR" sz="900" dirty="0">
              <a:solidFill>
                <a:srgbClr val="929292"/>
              </a:solidFill>
              <a:latin typeface="+mn-ea"/>
            </a:endParaRPr>
          </a:p>
          <a:p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20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대중반부터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집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직장</a:t>
            </a:r>
            <a:endParaRPr lang="en-US" altLang="ko-KR" sz="900" dirty="0">
              <a:solidFill>
                <a:srgbClr val="929292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장기출장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고향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, 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친구집</a:t>
            </a:r>
            <a:endParaRPr lang="ko-KR" altLang="en-US" sz="900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9310" y="1229741"/>
            <a:ext cx="612386" cy="48474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ko-KR" sz="2700">
                <a:solidFill>
                  <a:srgbClr val="16A085"/>
                </a:solidFill>
                <a:latin typeface="+mn-ea"/>
              </a:rPr>
              <a:t>01</a:t>
            </a:r>
            <a:endParaRPr lang="ko-KR" altLang="en-US" sz="2700">
              <a:solidFill>
                <a:srgbClr val="16A085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33111" y="1220216"/>
            <a:ext cx="612386" cy="48474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ko-KR" sz="2700" dirty="0">
                <a:solidFill>
                  <a:srgbClr val="16A085"/>
                </a:solidFill>
                <a:latin typeface="+mn-ea"/>
              </a:rPr>
              <a:t>02</a:t>
            </a:r>
            <a:endParaRPr lang="ko-KR" altLang="en-US" sz="2700" dirty="0">
              <a:solidFill>
                <a:srgbClr val="16A085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61254" y="1220216"/>
            <a:ext cx="612386" cy="48474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ko-KR" sz="2700">
                <a:solidFill>
                  <a:srgbClr val="16A085"/>
                </a:solidFill>
                <a:latin typeface="+mn-ea"/>
              </a:rPr>
              <a:t>03</a:t>
            </a:r>
            <a:endParaRPr lang="ko-KR" altLang="en-US" sz="2700">
              <a:solidFill>
                <a:srgbClr val="16A085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99310" y="3079101"/>
            <a:ext cx="612386" cy="48474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ko-KR" sz="2700">
                <a:solidFill>
                  <a:srgbClr val="16A085"/>
                </a:solidFill>
                <a:latin typeface="+mn-ea"/>
              </a:rPr>
              <a:t>04</a:t>
            </a:r>
            <a:endParaRPr lang="ko-KR" altLang="en-US" sz="2700">
              <a:solidFill>
                <a:srgbClr val="16A085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33111" y="3079101"/>
            <a:ext cx="612386" cy="48474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ko-KR" sz="2700" dirty="0">
                <a:solidFill>
                  <a:srgbClr val="16A085"/>
                </a:solidFill>
                <a:latin typeface="+mn-ea"/>
              </a:rPr>
              <a:t>05</a:t>
            </a:r>
            <a:endParaRPr lang="ko-KR" altLang="en-US" sz="2700" dirty="0">
              <a:solidFill>
                <a:srgbClr val="16A085"/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99310" y="2693326"/>
            <a:ext cx="697025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96563" y="1392922"/>
            <a:ext cx="818603" cy="109078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헬스장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96563" y="3154762"/>
            <a:ext cx="818603" cy="109078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헬스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유저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46933" y="3181731"/>
            <a:ext cx="1653370" cy="25391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레벨에 따른 패턴화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28500" y="3508679"/>
            <a:ext cx="2257154" cy="62324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정보의 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홍수속에서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개인 맞춤형 정보</a:t>
            </a:r>
            <a:endParaRPr lang="en-US" altLang="ko-KR" sz="900" dirty="0">
              <a:solidFill>
                <a:srgbClr val="929292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비슷한 문제를 가진 사람들</a:t>
            </a:r>
            <a:endParaRPr lang="en-US" altLang="ko-KR" sz="900" dirty="0">
              <a:solidFill>
                <a:srgbClr val="929292"/>
              </a:solidFill>
              <a:latin typeface="+mn-ea"/>
            </a:endParaRPr>
          </a:p>
          <a:p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이 엄청난 사람들의 운동기록이 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빅데이터로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rgbClr val="929292"/>
                </a:solidFill>
                <a:latin typeface="+mn-ea"/>
              </a:rPr>
              <a:t>재가공된다면</a:t>
            </a:r>
            <a:r>
              <a:rPr lang="ko-KR" altLang="en-US" sz="900" dirty="0">
                <a:solidFill>
                  <a:srgbClr val="929292"/>
                </a:solidFill>
                <a:latin typeface="+mn-ea"/>
              </a:rPr>
              <a:t> 그 위력은 상상초월</a:t>
            </a:r>
            <a:r>
              <a:rPr lang="en-US" altLang="ko-KR" sz="900" dirty="0">
                <a:solidFill>
                  <a:srgbClr val="929292"/>
                </a:solidFill>
                <a:latin typeface="+mn-ea"/>
              </a:rPr>
              <a:t>.</a:t>
            </a:r>
            <a:endParaRPr lang="ko-KR" altLang="en-US" sz="900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47823" y="3079101"/>
            <a:ext cx="612386" cy="48474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ko-KR" sz="2700" dirty="0">
                <a:solidFill>
                  <a:srgbClr val="16A085"/>
                </a:solidFill>
                <a:latin typeface="+mn-ea"/>
              </a:rPr>
              <a:t>06</a:t>
            </a:r>
            <a:endParaRPr lang="ko-KR" altLang="en-US" sz="2700" dirty="0">
              <a:solidFill>
                <a:srgbClr val="16A08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583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640488821"/>
              </p:ext>
            </p:extLst>
          </p:nvPr>
        </p:nvGraphicFramePr>
        <p:xfrm>
          <a:off x="179512" y="1059932"/>
          <a:ext cx="4392488" cy="2969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141480"/>
            <a:ext cx="3024336" cy="365765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사용자 요구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동기부여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9244" y="1275906"/>
            <a:ext cx="2808312" cy="334988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sz="1600" dirty="0"/>
              <a:t>자아 실현의 욕구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4932041" y="681978"/>
            <a:ext cx="4032448" cy="1457725"/>
          </a:xfrm>
          <a:prstGeom prst="round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r>
              <a:rPr lang="en-US" altLang="ko-KR" dirty="0" smtClean="0"/>
              <a:t>-</a:t>
            </a:r>
            <a:r>
              <a:rPr lang="ko-KR" altLang="en-US" sz="1600" dirty="0"/>
              <a:t>게임 이상의 가치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자신이 하는 일이 위대한 일임을 플레이어에게 인지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탐험의 욕구와 새로운 것을 배우고 싶은 욕구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개인의 능력 향상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912093" y="2193708"/>
            <a:ext cx="4032448" cy="793976"/>
          </a:xfrm>
          <a:prstGeom prst="roundRect">
            <a:avLst/>
          </a:prstGeom>
          <a:solidFill>
            <a:schemeClr val="accent6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r>
              <a:rPr lang="en-US" altLang="ko-KR" dirty="0" smtClean="0"/>
              <a:t>- </a:t>
            </a:r>
            <a:r>
              <a:rPr lang="ko-KR" altLang="en-US" sz="1600" dirty="0"/>
              <a:t>명예욕</a:t>
            </a:r>
            <a:r>
              <a:rPr lang="en-US" altLang="ko-KR" sz="1600" dirty="0"/>
              <a:t>, </a:t>
            </a:r>
            <a:r>
              <a:rPr lang="ko-KR" altLang="en-US" sz="1600" dirty="0"/>
              <a:t>우월감을 </a:t>
            </a:r>
            <a:r>
              <a:rPr lang="ko-KR" altLang="en-US" sz="1600" dirty="0" err="1"/>
              <a:t>채워줄수</a:t>
            </a:r>
            <a:r>
              <a:rPr lang="ko-KR" altLang="en-US" sz="1600" dirty="0"/>
              <a:t> 잇는 채널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각각의 도전마다 더 </a:t>
            </a:r>
            <a:r>
              <a:rPr lang="ko-KR" altLang="en-US" sz="1600" dirty="0" err="1"/>
              <a:t>가치있는</a:t>
            </a:r>
            <a:r>
              <a:rPr lang="ko-KR" altLang="en-US" sz="1600" dirty="0"/>
              <a:t> 보상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932041" y="3073918"/>
            <a:ext cx="4032448" cy="793976"/>
          </a:xfrm>
          <a:prstGeom prst="roundRect">
            <a:avLst/>
          </a:prstGeom>
          <a:solidFill>
            <a:schemeClr val="accent6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pPr marL="274749" indent="-274749">
              <a:buFontTx/>
              <a:buChar char="-"/>
            </a:pPr>
            <a:r>
              <a:rPr lang="ko-KR" altLang="en-US" sz="1600" dirty="0"/>
              <a:t>경쟁</a:t>
            </a:r>
            <a:r>
              <a:rPr lang="en-US" altLang="ko-KR" sz="1600" dirty="0"/>
              <a:t>, </a:t>
            </a:r>
            <a:r>
              <a:rPr lang="ko-KR" altLang="en-US" sz="1600" dirty="0"/>
              <a:t>협력</a:t>
            </a:r>
            <a:endParaRPr lang="en-US" altLang="ko-KR" sz="1600" dirty="0"/>
          </a:p>
          <a:p>
            <a:pPr marL="274749" indent="-274749">
              <a:buFontTx/>
              <a:buChar char="-"/>
            </a:pPr>
            <a:r>
              <a:rPr lang="ko-KR" altLang="en-US" sz="1600" dirty="0" err="1"/>
              <a:t>멘토</a:t>
            </a:r>
            <a:endParaRPr lang="en-US" altLang="ko-KR" sz="1600" dirty="0"/>
          </a:p>
          <a:p>
            <a:pPr marL="274749" indent="-274749">
              <a:buFontTx/>
              <a:buChar char="-"/>
            </a:pPr>
            <a:r>
              <a:rPr lang="ko-KR" altLang="en-US" sz="1600" dirty="0"/>
              <a:t>길드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32041" y="3938014"/>
            <a:ext cx="4032448" cy="307922"/>
          </a:xfrm>
          <a:prstGeom prst="round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pPr marL="274749" indent="-274749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경기에서 지면 포인트를 잃음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32041" y="4299942"/>
            <a:ext cx="4032448" cy="486054"/>
          </a:xfrm>
          <a:prstGeom prst="roundRect">
            <a:avLst/>
          </a:prstGeom>
          <a:solidFill>
            <a:srgbClr val="92D05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pPr marL="274749" indent="-274749">
              <a:buFontTx/>
              <a:buChar char="-"/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아이템의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수집과 전시로 소유욕 자극</a:t>
            </a:r>
          </a:p>
        </p:txBody>
      </p:sp>
    </p:spTree>
    <p:extLst>
      <p:ext uri="{BB962C8B-B14F-4D97-AF65-F5344CB8AC3E}">
        <p14:creationId xmlns:p14="http://schemas.microsoft.com/office/powerpoint/2010/main" val="30679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766272779"/>
              </p:ext>
            </p:extLst>
          </p:nvPr>
        </p:nvGraphicFramePr>
        <p:xfrm>
          <a:off x="299864" y="627535"/>
          <a:ext cx="8377126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520" y="195487"/>
            <a:ext cx="3096344" cy="365765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게임화</a:t>
            </a:r>
            <a:r>
              <a:rPr lang="en-US" altLang="ko-KR" dirty="0" smtClean="0"/>
              <a:t>(Gamification)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3543858"/>
            <a:ext cx="7416824" cy="1473761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온라인 게임문화가 잘 발달되어있는 국가의 젊은이들은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살이 </a:t>
            </a:r>
            <a:r>
              <a:rPr lang="ko-KR" altLang="en-US" dirty="0" err="1" smtClean="0"/>
              <a:t>될때까지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만시간을 게임에 투자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미국의 학생들이 </a:t>
            </a:r>
            <a:r>
              <a:rPr lang="en-US" altLang="ko-KR" dirty="0" smtClean="0"/>
              <a:t>5</a:t>
            </a:r>
            <a:r>
              <a:rPr lang="ko-KR" altLang="en-US" dirty="0" smtClean="0"/>
              <a:t>학년에서 고등학교 졸업까지 한번의 </a:t>
            </a:r>
            <a:r>
              <a:rPr lang="ko-KR" altLang="en-US" dirty="0" err="1" smtClean="0"/>
              <a:t>결석없이</a:t>
            </a:r>
            <a:r>
              <a:rPr lang="ko-KR" altLang="en-US" dirty="0" smtClean="0"/>
              <a:t> 학교에서 보내는 시간과 같고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아웃라이어의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만시간의 법칙과도 같다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게임에 익숙한 사람들을 이용하면 엄청난 것을 </a:t>
            </a:r>
            <a:r>
              <a:rPr lang="ko-KR" altLang="en-US" dirty="0" err="1" smtClean="0"/>
              <a:t>이룰수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9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602526020"/>
              </p:ext>
            </p:extLst>
          </p:nvPr>
        </p:nvGraphicFramePr>
        <p:xfrm>
          <a:off x="899592" y="765888"/>
          <a:ext cx="7344816" cy="353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5" y="303498"/>
            <a:ext cx="3816424" cy="365765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시장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2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303498"/>
            <a:ext cx="6607106" cy="365765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유사제품과의 차별성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경쟁사 분석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13589"/>
            <a:ext cx="6339948" cy="35103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08712" y="2120102"/>
            <a:ext cx="2915816" cy="1750760"/>
          </a:xfrm>
          <a:prstGeom prst="rect">
            <a:avLst/>
          </a:prstGeom>
        </p:spPr>
        <p:txBody>
          <a:bodyPr wrap="square" lIns="87908" tIns="43954" rIns="87908" bIns="43954">
            <a:spAutoFit/>
          </a:bodyPr>
          <a:lstStyle/>
          <a:p>
            <a:pPr algn="ctr"/>
            <a:r>
              <a:rPr lang="ko-KR" altLang="en-US" dirty="0" smtClean="0">
                <a:uFill>
                  <a:solidFill>
                    <a:srgbClr val="C00000"/>
                  </a:solidFill>
                </a:u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치명적 </a:t>
            </a:r>
            <a:r>
              <a:rPr lang="en-US" altLang="ko-KR" dirty="0" smtClean="0">
                <a:uFill>
                  <a:solidFill>
                    <a:srgbClr val="C00000"/>
                  </a:solidFill>
                </a:u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&amp; </a:t>
            </a:r>
            <a:r>
              <a:rPr lang="ko-KR" altLang="en-US" dirty="0" smtClean="0">
                <a:uFill>
                  <a:solidFill>
                    <a:srgbClr val="C00000"/>
                  </a:solidFill>
                </a:u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공통적 단점</a:t>
            </a:r>
            <a:endParaRPr lang="en-US" altLang="ko-KR" dirty="0" smtClean="0">
              <a:uFill>
                <a:solidFill>
                  <a:srgbClr val="C00000"/>
                </a:solidFill>
              </a:u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dirty="0" smtClean="0">
              <a:uFill>
                <a:solidFill>
                  <a:srgbClr val="C00000"/>
                </a:solidFill>
              </a:u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dirty="0" smtClean="0">
                <a:uFill>
                  <a:solidFill>
                    <a:srgbClr val="C00000"/>
                  </a:solidFill>
                </a:u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부위별 운동방법을</a:t>
            </a:r>
            <a:endParaRPr lang="en-US" altLang="ko-KR" dirty="0" smtClean="0">
              <a:uFill>
                <a:solidFill>
                  <a:srgbClr val="C00000"/>
                </a:solidFill>
              </a:u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dirty="0" smtClean="0">
                <a:uFill>
                  <a:solidFill>
                    <a:srgbClr val="C00000"/>
                  </a:solidFill>
                </a:u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글과 동영상을 통해</a:t>
            </a:r>
            <a:endParaRPr lang="en-US" altLang="ko-KR" dirty="0" smtClean="0">
              <a:uFill>
                <a:solidFill>
                  <a:srgbClr val="C00000"/>
                </a:solidFill>
              </a:u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dirty="0" err="1" smtClean="0">
                <a:uFill>
                  <a:solidFill>
                    <a:srgbClr val="C00000"/>
                  </a:solidFill>
                </a:u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따라하기</a:t>
            </a:r>
            <a:r>
              <a:rPr lang="ko-KR" altLang="en-US" dirty="0" smtClean="0">
                <a:uFill>
                  <a:solidFill>
                    <a:srgbClr val="C00000"/>
                  </a:solidFill>
                </a:u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식의</a:t>
            </a:r>
            <a:endParaRPr lang="en-US" altLang="ko-KR" dirty="0" smtClean="0">
              <a:uFill>
                <a:solidFill>
                  <a:srgbClr val="C00000"/>
                </a:solidFill>
              </a:u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dirty="0" smtClean="0">
                <a:uFill>
                  <a:solidFill>
                    <a:srgbClr val="C00000"/>
                  </a:solidFill>
                </a:u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단방향성 정보전달</a:t>
            </a:r>
            <a:r>
              <a:rPr lang="en-US" altLang="ko-KR" dirty="0" smtClean="0">
                <a:uFill>
                  <a:solidFill>
                    <a:srgbClr val="C00000"/>
                  </a:solidFill>
                </a:u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dirty="0">
              <a:uFill>
                <a:solidFill>
                  <a:srgbClr val="C00000"/>
                </a:solidFill>
              </a:u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1153" y="681978"/>
            <a:ext cx="5458307" cy="30001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</a:rPr>
              <a:t>현재 </a:t>
            </a: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</a:rPr>
              <a:t>구글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</a:rPr>
              <a:t> 플레이 마켓 건강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</a:rPr>
              <a:t>운동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</a:rPr>
              <a:t>헬스 카테고리</a:t>
            </a:r>
          </a:p>
        </p:txBody>
      </p:sp>
    </p:spTree>
    <p:extLst>
      <p:ext uri="{BB962C8B-B14F-4D97-AF65-F5344CB8AC3E}">
        <p14:creationId xmlns:p14="http://schemas.microsoft.com/office/powerpoint/2010/main" val="26788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303498"/>
            <a:ext cx="6607106" cy="365765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유사제품과의 차별성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경쟁사 분석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1153" y="681978"/>
            <a:ext cx="5458307" cy="30001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</a:rPr>
              <a:t>헬스 관련 </a:t>
            </a: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</a:rPr>
              <a:t>스타트업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504462048"/>
              </p:ext>
            </p:extLst>
          </p:nvPr>
        </p:nvGraphicFramePr>
        <p:xfrm>
          <a:off x="250957" y="1059932"/>
          <a:ext cx="8209981" cy="3846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직사각형 9"/>
          <p:cNvSpPr/>
          <p:nvPr/>
        </p:nvSpPr>
        <p:spPr>
          <a:xfrm>
            <a:off x="3869830" y="1329899"/>
            <a:ext cx="2902058" cy="284683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lvl="0"/>
            <a:r>
              <a:rPr lang="ko-KR" altLang="en-US" sz="1400" dirty="0"/>
              <a:t>개인과 퍼스널 트레이너 </a:t>
            </a:r>
            <a:r>
              <a:rPr lang="ko-KR" altLang="en-US" sz="1400" dirty="0" err="1"/>
              <a:t>매칭</a:t>
            </a:r>
            <a:r>
              <a:rPr lang="ko-KR" altLang="en-US" sz="1400" dirty="0"/>
              <a:t> 사업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69831" y="2087114"/>
            <a:ext cx="4599263" cy="50012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lvl="0"/>
            <a:r>
              <a:rPr lang="ko-KR" altLang="en-US" sz="1400" dirty="0" err="1"/>
              <a:t>웨어러블</a:t>
            </a:r>
            <a:r>
              <a:rPr lang="ko-KR" altLang="en-US" sz="1400" dirty="0"/>
              <a:t> 디바이스를 활용한 </a:t>
            </a:r>
            <a:r>
              <a:rPr lang="ko-KR" altLang="en-US" sz="1400" dirty="0" err="1"/>
              <a:t>유산소</a:t>
            </a:r>
            <a:r>
              <a:rPr lang="ko-KR" altLang="en-US" sz="1400" dirty="0"/>
              <a:t> 경쟁</a:t>
            </a:r>
          </a:p>
          <a:p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61675" y="2787724"/>
            <a:ext cx="4599263" cy="50012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400" dirty="0"/>
              <a:t>키와 몸무게로만 </a:t>
            </a:r>
            <a:r>
              <a:rPr lang="ko-KR" altLang="en-US" sz="1400" dirty="0" err="1"/>
              <a:t>몸분석해서</a:t>
            </a:r>
            <a:r>
              <a:rPr lang="ko-KR" altLang="en-US" sz="1400" dirty="0"/>
              <a:t> 진짜 </a:t>
            </a:r>
            <a:r>
              <a:rPr lang="ko-KR" altLang="en-US" sz="1400" dirty="0" err="1"/>
              <a:t>근육많은</a:t>
            </a:r>
            <a:r>
              <a:rPr lang="ko-KR" altLang="en-US" sz="1400" dirty="0"/>
              <a:t> 사람들 비만으로 측정</a:t>
            </a:r>
            <a:r>
              <a:rPr lang="en-US" altLang="ko-KR" sz="1400" dirty="0"/>
              <a:t>. </a:t>
            </a:r>
            <a:r>
              <a:rPr lang="ko-KR" altLang="en-US" sz="1400" dirty="0"/>
              <a:t>대부분의 </a:t>
            </a:r>
            <a:r>
              <a:rPr lang="ko-KR" altLang="en-US" sz="1400" dirty="0" err="1"/>
              <a:t>컨텐츠</a:t>
            </a:r>
            <a:r>
              <a:rPr lang="ko-KR" altLang="en-US" sz="1400" dirty="0"/>
              <a:t> 유료</a:t>
            </a:r>
            <a:r>
              <a:rPr lang="en-US" altLang="ko-KR" sz="1400" dirty="0"/>
              <a:t>. </a:t>
            </a:r>
            <a:r>
              <a:rPr lang="ko-KR" altLang="en-US" sz="1400" dirty="0"/>
              <a:t>의학적 접근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3869830" y="3705613"/>
            <a:ext cx="1779956" cy="284683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lvl="0"/>
            <a:r>
              <a:rPr lang="ko-KR" altLang="en-US" sz="1400" dirty="0"/>
              <a:t>칼로리</a:t>
            </a:r>
            <a:r>
              <a:rPr lang="en-US" altLang="ko-KR" sz="1400" dirty="0"/>
              <a:t>, </a:t>
            </a:r>
            <a:r>
              <a:rPr lang="ko-KR" altLang="en-US" sz="1400" dirty="0"/>
              <a:t>음식에 집중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3869831" y="4407529"/>
            <a:ext cx="4085074" cy="284683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lvl="0"/>
            <a:r>
              <a:rPr lang="ko-KR" altLang="en-US" sz="1400" dirty="0" err="1"/>
              <a:t>퀘스트</a:t>
            </a:r>
            <a:r>
              <a:rPr lang="ko-KR" altLang="en-US" sz="1400" dirty="0"/>
              <a:t> 깨는 재미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여성전용</a:t>
            </a:r>
            <a:r>
              <a:rPr lang="en-US" altLang="ko-KR" sz="1400" dirty="0"/>
              <a:t>. </a:t>
            </a:r>
            <a:r>
              <a:rPr lang="ko-KR" altLang="en-US" sz="1400" dirty="0"/>
              <a:t>기록으로 끝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023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303498"/>
            <a:ext cx="6607106" cy="365765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유사제품과의 차별성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경쟁사 분석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1153" y="681978"/>
            <a:ext cx="5458307" cy="30001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</a:rPr>
              <a:t>피트니스 센터 제휴 관련 </a:t>
            </a: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</a:rPr>
              <a:t>스타트업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00673399"/>
              </p:ext>
            </p:extLst>
          </p:nvPr>
        </p:nvGraphicFramePr>
        <p:xfrm>
          <a:off x="875843" y="1188407"/>
          <a:ext cx="7477069" cy="3651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92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95537" y="2058693"/>
            <a:ext cx="2016224" cy="81009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ko-KR" altLang="en-US" smtClean="0"/>
              <a:t>제대로 </a:t>
            </a:r>
            <a:r>
              <a:rPr lang="ko-KR" altLang="en-US" dirty="0" err="1" smtClean="0"/>
              <a:t>적는사람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95537" y="3165817"/>
            <a:ext cx="2016224" cy="86409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ko-KR" altLang="en-US" sz="1500" dirty="0"/>
              <a:t>가짜로 </a:t>
            </a:r>
            <a:r>
              <a:rPr lang="ko-KR" altLang="en-US" sz="1500" dirty="0" err="1"/>
              <a:t>적는사람</a:t>
            </a:r>
            <a:endParaRPr lang="en-US" altLang="ko-KR" sz="1500" dirty="0"/>
          </a:p>
          <a:p>
            <a:pPr algn="ctr"/>
            <a:r>
              <a:rPr lang="en-US" altLang="ko-KR" sz="1500" dirty="0"/>
              <a:t>(</a:t>
            </a:r>
            <a:r>
              <a:rPr lang="ko-KR" altLang="en-US" sz="1500" dirty="0"/>
              <a:t>높은 중량</a:t>
            </a:r>
            <a:r>
              <a:rPr lang="en-US" altLang="ko-KR" sz="1500" dirty="0"/>
              <a:t>, </a:t>
            </a:r>
            <a:r>
              <a:rPr lang="ko-KR" altLang="en-US" sz="1500" dirty="0"/>
              <a:t>횟수</a:t>
            </a:r>
            <a:r>
              <a:rPr lang="en-US" altLang="ko-KR" sz="1500" dirty="0"/>
              <a:t>,</a:t>
            </a:r>
          </a:p>
          <a:p>
            <a:pPr algn="ctr"/>
            <a:r>
              <a:rPr lang="ko-KR" altLang="en-US" sz="1500" dirty="0"/>
              <a:t>많은 시간</a:t>
            </a:r>
            <a:r>
              <a:rPr lang="en-US" altLang="ko-KR" sz="1500" dirty="0"/>
              <a:t>, </a:t>
            </a:r>
          </a:p>
          <a:p>
            <a:pPr algn="ctr"/>
            <a:r>
              <a:rPr lang="ko-KR" altLang="en-US" sz="1500" dirty="0"/>
              <a:t>다양한 운동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7" name="직사각형 6"/>
          <p:cNvSpPr/>
          <p:nvPr/>
        </p:nvSpPr>
        <p:spPr>
          <a:xfrm>
            <a:off x="2679688" y="256462"/>
            <a:ext cx="2952328" cy="5400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ko-KR" altLang="en-US" dirty="0" smtClean="0"/>
              <a:t>노력포인트</a:t>
            </a:r>
            <a:endParaRPr lang="en-US" altLang="ko-KR" dirty="0" smtClean="0"/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 err="1"/>
              <a:t>모든행동을</a:t>
            </a:r>
            <a:r>
              <a:rPr lang="ko-KR" altLang="en-US" sz="1100" dirty="0"/>
              <a:t> 점수로 쌓는 경험점수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5966314" y="256462"/>
            <a:ext cx="2782151" cy="5400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ko-KR" altLang="en-US" dirty="0" smtClean="0"/>
              <a:t>레벨포인트</a:t>
            </a:r>
            <a:endParaRPr lang="en-US" altLang="ko-KR" dirty="0" smtClean="0"/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자신이 얼마나 강한 캐릭터인지를 가리키는 척도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66313" y="1981797"/>
            <a:ext cx="2782151" cy="9181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자기몸의</a:t>
            </a:r>
            <a:r>
              <a:rPr lang="ko-KR" altLang="en-US" sz="1400" dirty="0">
                <a:solidFill>
                  <a:schemeClr val="tx1"/>
                </a:solidFill>
              </a:rPr>
              <a:t> 정확한 레벨</a:t>
            </a:r>
            <a:r>
              <a:rPr lang="en-US" altLang="ko-KR" sz="1400" dirty="0">
                <a:solidFill>
                  <a:schemeClr val="tx1"/>
                </a:solidFill>
              </a:rPr>
              <a:t>&amp;</a:t>
            </a:r>
            <a:r>
              <a:rPr lang="ko-KR" altLang="en-US" sz="1400" dirty="0">
                <a:solidFill>
                  <a:schemeClr val="tx1"/>
                </a:solidFill>
              </a:rPr>
              <a:t>순위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그에따른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컨텐츠</a:t>
            </a:r>
            <a:r>
              <a:rPr lang="ko-KR" altLang="en-US" sz="1400" dirty="0">
                <a:solidFill>
                  <a:schemeClr val="tx1"/>
                </a:solidFill>
              </a:rPr>
              <a:t> 수신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</a:rPr>
              <a:t>목표달성률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퀘스트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레벨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순위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배지 등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79688" y="1981797"/>
            <a:ext cx="2952328" cy="9181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캐시슬라이드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한번 </a:t>
            </a:r>
            <a:r>
              <a:rPr lang="ko-KR" altLang="en-US" sz="1600" dirty="0" err="1">
                <a:solidFill>
                  <a:schemeClr val="tx1"/>
                </a:solidFill>
              </a:rPr>
              <a:t>광고볼때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10</a:t>
            </a:r>
            <a:r>
              <a:rPr lang="ko-KR" altLang="en-US" sz="1600" dirty="0">
                <a:solidFill>
                  <a:schemeClr val="tx1"/>
                </a:solidFill>
              </a:rPr>
              <a:t>원처럼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년에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만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천원정도 수익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12" y="303499"/>
            <a:ext cx="2360364" cy="519654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pPr algn="ctr"/>
            <a:r>
              <a:rPr lang="ko-KR" altLang="en-US" sz="1400" dirty="0"/>
              <a:t>좋은 보상을 받기 위해</a:t>
            </a:r>
            <a:endParaRPr lang="en-US" altLang="ko-KR" sz="1400" dirty="0"/>
          </a:p>
          <a:p>
            <a:pPr algn="ctr"/>
            <a:r>
              <a:rPr lang="ko-KR" altLang="en-US" sz="1400" dirty="0"/>
              <a:t>거짓된 기록을 적는 사람들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059832" y="1005576"/>
            <a:ext cx="2304256" cy="32403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pPr algn="ctr"/>
            <a:r>
              <a:rPr lang="ko-KR" altLang="en-US" dirty="0" smtClean="0"/>
              <a:t>출석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운동기록</a:t>
            </a:r>
            <a:r>
              <a:rPr lang="en-US" altLang="ko-KR" dirty="0" smtClean="0"/>
              <a:t>,</a:t>
            </a:r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8184" y="1005576"/>
            <a:ext cx="2016224" cy="32403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pPr algn="ctr"/>
            <a:r>
              <a:rPr lang="ko-KR" altLang="en-US" dirty="0" smtClean="0"/>
              <a:t>운동기록 분석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679688" y="3165817"/>
            <a:ext cx="2952328" cy="9181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년에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 err="1" smtClean="0">
                <a:solidFill>
                  <a:schemeClr val="tx1"/>
                </a:solidFill>
              </a:rPr>
              <a:t>만원정도</a:t>
            </a:r>
            <a:r>
              <a:rPr lang="ko-KR" altLang="en-US" dirty="0" smtClean="0">
                <a:solidFill>
                  <a:schemeClr val="tx1"/>
                </a:solidFill>
              </a:rPr>
              <a:t> 수익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79611" y="3165817"/>
            <a:ext cx="2782151" cy="9181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나에게 </a:t>
            </a:r>
            <a:r>
              <a:rPr lang="ko-KR" altLang="en-US" sz="1400" b="1" dirty="0" err="1">
                <a:solidFill>
                  <a:schemeClr val="tx1"/>
                </a:solidFill>
              </a:rPr>
              <a:t>맞지않는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컨텐츠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동영상 인증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옐로카드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번에 퇴장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위험부담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11636" y="4361927"/>
            <a:ext cx="3888432" cy="5400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pPr algn="ctr"/>
            <a:r>
              <a:rPr lang="ko-KR" altLang="en-US" dirty="0" smtClean="0"/>
              <a:t>이 노력과 시간으로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훨씬 좋은 수익을 발생시킬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4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9228" y="411510"/>
            <a:ext cx="205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창업 동기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026" name="Picture 2" descr="C:\Users\GT630\Desktop\결심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7574"/>
            <a:ext cx="3466307" cy="34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T630\Desktop\결심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62888"/>
            <a:ext cx="3528392" cy="347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7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141480"/>
            <a:ext cx="3024336" cy="365765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수익 구조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3" y="1005938"/>
            <a:ext cx="6103148" cy="34287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70482" y="1724616"/>
            <a:ext cx="2430586" cy="228523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dirty="0" smtClean="0"/>
              <a:t>맞춤형 광고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제휴헬스장 중개료 </a:t>
            </a:r>
            <a:r>
              <a:rPr lang="en-US" altLang="ko-KR" dirty="0" smtClean="0"/>
              <a:t>5%</a:t>
            </a:r>
          </a:p>
          <a:p>
            <a:endParaRPr lang="en-US" altLang="ko-KR" dirty="0"/>
          </a:p>
          <a:p>
            <a:r>
              <a:rPr lang="ko-KR" altLang="en-US" dirty="0" smtClean="0"/>
              <a:t>아이템판매 중개료 </a:t>
            </a:r>
            <a:r>
              <a:rPr lang="en-US" altLang="ko-KR" dirty="0" smtClean="0"/>
              <a:t>5%</a:t>
            </a:r>
          </a:p>
          <a:p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521022" y="4569510"/>
            <a:ext cx="8480046" cy="900236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dirty="0" err="1" smtClean="0"/>
              <a:t>언더아머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타이즈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모래주머니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포션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보충제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고무밴드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물통 등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7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984" y="141480"/>
            <a:ext cx="3024336" cy="365765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재무 계획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983" y="627984"/>
            <a:ext cx="8426033" cy="5055220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dirty="0" smtClean="0">
                <a:solidFill>
                  <a:schemeClr val="accent1"/>
                </a:solidFill>
              </a:rPr>
              <a:t>이용자수</a:t>
            </a:r>
            <a:r>
              <a:rPr lang="en-US" altLang="ko-KR" dirty="0" smtClean="0">
                <a:solidFill>
                  <a:schemeClr val="accent1"/>
                </a:solidFill>
              </a:rPr>
              <a:t>(</a:t>
            </a:r>
            <a:r>
              <a:rPr lang="ko-KR" altLang="en-US" dirty="0" smtClean="0">
                <a:solidFill>
                  <a:schemeClr val="accent1"/>
                </a:solidFill>
              </a:rPr>
              <a:t>남자 </a:t>
            </a:r>
            <a:r>
              <a:rPr lang="en-US" altLang="ko-KR" dirty="0" smtClean="0">
                <a:solidFill>
                  <a:schemeClr val="accent1"/>
                </a:solidFill>
              </a:rPr>
              <a:t>2,30</a:t>
            </a:r>
            <a:r>
              <a:rPr lang="ko-KR" altLang="en-US" dirty="0" smtClean="0">
                <a:solidFill>
                  <a:schemeClr val="accent1"/>
                </a:solidFill>
              </a:rPr>
              <a:t>대 </a:t>
            </a:r>
            <a:r>
              <a:rPr lang="ko-KR" altLang="en-US" dirty="0" err="1" smtClean="0">
                <a:solidFill>
                  <a:schemeClr val="accent1"/>
                </a:solidFill>
              </a:rPr>
              <a:t>스마트폰을</a:t>
            </a:r>
            <a:r>
              <a:rPr lang="ko-KR" altLang="en-US" dirty="0" smtClean="0">
                <a:solidFill>
                  <a:schemeClr val="accent1"/>
                </a:solidFill>
              </a:rPr>
              <a:t> 사용하는 헬스장에 다니는 사람</a:t>
            </a:r>
            <a:r>
              <a:rPr lang="en-US" altLang="ko-KR" dirty="0" smtClean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 smtClean="0"/>
              <a:t>2015</a:t>
            </a:r>
            <a:r>
              <a:rPr lang="ko-KR" altLang="en-US" dirty="0" smtClean="0"/>
              <a:t>년 대한민국 국민의 </a:t>
            </a:r>
            <a:r>
              <a:rPr lang="en-US" altLang="ko-KR" dirty="0" smtClean="0"/>
              <a:t>15%</a:t>
            </a:r>
            <a:r>
              <a:rPr lang="ko-KR" altLang="en-US" dirty="0" smtClean="0"/>
              <a:t>가 헬스장을 다니는 사람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51,327,916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* 0.15 = 7,699,187</a:t>
            </a:r>
            <a:r>
              <a:rPr lang="ko-KR" altLang="en-US" dirty="0" smtClean="0"/>
              <a:t>명</a:t>
            </a:r>
            <a:r>
              <a:rPr lang="en-US" altLang="ko-KR" dirty="0" smtClean="0"/>
              <a:t> (770</a:t>
            </a:r>
            <a:r>
              <a:rPr lang="ko-KR" altLang="en-US" dirty="0" err="1" smtClean="0"/>
              <a:t>만명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그 중 남자 </a:t>
            </a:r>
            <a:r>
              <a:rPr lang="en-US" altLang="ko-KR" dirty="0" smtClean="0"/>
              <a:t>50% = 335</a:t>
            </a:r>
            <a:r>
              <a:rPr lang="ko-KR" altLang="en-US" dirty="0" err="1" smtClean="0"/>
              <a:t>만명</a:t>
            </a:r>
            <a:endParaRPr lang="en-US" altLang="ko-KR" dirty="0" smtClean="0"/>
          </a:p>
          <a:p>
            <a:r>
              <a:rPr lang="ko-KR" altLang="en-US" dirty="0" smtClean="0"/>
              <a:t>그 중 </a:t>
            </a:r>
            <a:r>
              <a:rPr lang="en-US" altLang="ko-KR" dirty="0" smtClean="0"/>
              <a:t>2,30</a:t>
            </a:r>
            <a:r>
              <a:rPr lang="ko-KR" altLang="en-US" dirty="0" smtClean="0"/>
              <a:t>대 </a:t>
            </a:r>
            <a:r>
              <a:rPr lang="en-US" altLang="ko-KR" dirty="0" smtClean="0"/>
              <a:t>70% = 2,345,000 (234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5000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그 중 </a:t>
            </a:r>
            <a:r>
              <a:rPr lang="en-US" altLang="ko-KR" dirty="0" smtClean="0"/>
              <a:t>95%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사용 </a:t>
            </a:r>
            <a:r>
              <a:rPr lang="en-US" altLang="ko-KR" dirty="0" smtClean="0"/>
              <a:t>= 2,227,750 (</a:t>
            </a:r>
            <a:r>
              <a:rPr lang="en-US" altLang="ko-KR" b="1" dirty="0" smtClean="0"/>
              <a:t>222</a:t>
            </a:r>
            <a:r>
              <a:rPr lang="ko-KR" altLang="en-US" b="1" dirty="0" smtClean="0"/>
              <a:t>만 </a:t>
            </a:r>
            <a:r>
              <a:rPr lang="en-US" altLang="ko-KR" b="1" dirty="0" smtClean="0"/>
              <a:t>7750</a:t>
            </a:r>
            <a:r>
              <a:rPr lang="ko-KR" altLang="en-US" b="1" dirty="0" smtClean="0"/>
              <a:t>명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>
                <a:solidFill>
                  <a:schemeClr val="accent1"/>
                </a:solidFill>
              </a:rPr>
              <a:t>헬스장 제휴 수수료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r>
              <a:rPr lang="ko-KR" altLang="en-US" dirty="0" smtClean="0"/>
              <a:t>이중에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일에 한번 헬스장을 가면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5000</a:t>
            </a:r>
            <a:r>
              <a:rPr lang="ko-KR" altLang="en-US" dirty="0" smtClean="0"/>
              <a:t>원 가격 적용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한달에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번이니까 </a:t>
            </a:r>
            <a:r>
              <a:rPr lang="en-US" altLang="ko-KR" dirty="0" smtClean="0"/>
              <a:t>30,000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총 </a:t>
            </a:r>
            <a:r>
              <a:rPr lang="ko-KR" altLang="en-US" dirty="0" err="1" smtClean="0"/>
              <a:t>거래액</a:t>
            </a:r>
            <a:r>
              <a:rPr lang="ko-KR" altLang="en-US" dirty="0" smtClean="0"/>
              <a:t> </a:t>
            </a:r>
            <a:r>
              <a:rPr lang="en-US" altLang="ko-KR" dirty="0" smtClean="0"/>
              <a:t>66,832,500,000</a:t>
            </a:r>
            <a:r>
              <a:rPr lang="ko-KR" altLang="en-US" dirty="0" smtClean="0"/>
              <a:t>원</a:t>
            </a:r>
            <a:r>
              <a:rPr lang="en-US" altLang="ko-KR" dirty="0" smtClean="0"/>
              <a:t> (668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4250</a:t>
            </a:r>
            <a:r>
              <a:rPr lang="ko-KR" altLang="en-US" dirty="0" smtClean="0"/>
              <a:t>만원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이 중 수수료 </a:t>
            </a:r>
            <a:r>
              <a:rPr lang="en-US" altLang="ko-KR" dirty="0" smtClean="0"/>
              <a:t>5%</a:t>
            </a:r>
            <a:r>
              <a:rPr lang="ko-KR" altLang="en-US" dirty="0" smtClean="0"/>
              <a:t>를 취하면 </a:t>
            </a:r>
            <a:r>
              <a:rPr lang="en-US" altLang="ko-KR" dirty="0" smtClean="0"/>
              <a:t>3,341,625,000</a:t>
            </a:r>
            <a:r>
              <a:rPr lang="ko-KR" altLang="en-US" dirty="0" smtClean="0"/>
              <a:t>원</a:t>
            </a:r>
            <a:r>
              <a:rPr lang="en-US" altLang="ko-KR" dirty="0" smtClean="0"/>
              <a:t> (</a:t>
            </a:r>
            <a:r>
              <a:rPr lang="en-US" altLang="ko-KR" b="1" dirty="0" smtClean="0"/>
              <a:t>33</a:t>
            </a:r>
            <a:r>
              <a:rPr lang="ko-KR" altLang="en-US" b="1" dirty="0" smtClean="0"/>
              <a:t>억 </a:t>
            </a:r>
            <a:r>
              <a:rPr lang="en-US" altLang="ko-KR" b="1" dirty="0" smtClean="0"/>
              <a:t>4162</a:t>
            </a:r>
            <a:r>
              <a:rPr lang="ko-KR" altLang="en-US" b="1" dirty="0" smtClean="0"/>
              <a:t>만원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chemeClr val="accent1"/>
                </a:solidFill>
              </a:rPr>
              <a:t>아이템 수수료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r>
              <a:rPr lang="ko-KR" altLang="en-US" dirty="0" smtClean="0"/>
              <a:t>헬스장 이용자들이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개월에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만원 헬스용품에 투자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한달에</a:t>
            </a:r>
            <a:r>
              <a:rPr lang="ko-KR" altLang="en-US" dirty="0" smtClean="0"/>
              <a:t> 만원</a:t>
            </a:r>
            <a:r>
              <a:rPr lang="en-US" altLang="ko-KR" dirty="0" smtClean="0"/>
              <a:t>). </a:t>
            </a:r>
            <a:r>
              <a:rPr lang="ko-KR" altLang="en-US" dirty="0" smtClean="0"/>
              <a:t>그 수수료 </a:t>
            </a:r>
            <a:r>
              <a:rPr lang="en-US" altLang="ko-KR" dirty="0" smtClean="0"/>
              <a:t>5%</a:t>
            </a:r>
            <a:r>
              <a:rPr lang="ko-KR" altLang="en-US" dirty="0" smtClean="0"/>
              <a:t>를 취하면 </a:t>
            </a:r>
            <a:r>
              <a:rPr lang="en-US" altLang="ko-KR" dirty="0" smtClean="0"/>
              <a:t>1,113,875,000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11</a:t>
            </a:r>
            <a:r>
              <a:rPr lang="ko-KR" altLang="en-US" b="1" dirty="0" smtClean="0"/>
              <a:t>억 </a:t>
            </a:r>
            <a:r>
              <a:rPr lang="en-US" altLang="ko-KR" b="1" dirty="0" smtClean="0"/>
              <a:t>1387</a:t>
            </a:r>
            <a:r>
              <a:rPr lang="ko-KR" altLang="en-US" b="1" dirty="0" smtClean="0"/>
              <a:t>만원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3406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0380" y="411510"/>
            <a:ext cx="2711547" cy="43858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ko-KR" altLang="en-US" sz="2400" spc="-113" dirty="0">
                <a:solidFill>
                  <a:srgbClr val="445566"/>
                </a:solidFill>
                <a:latin typeface="+mj-ea"/>
                <a:ea typeface="+mj-ea"/>
              </a:rPr>
              <a:t>마케팅 전략 </a:t>
            </a:r>
            <a:r>
              <a:rPr lang="en-US" altLang="ko-KR" sz="2400" spc="-113" dirty="0">
                <a:solidFill>
                  <a:srgbClr val="445566"/>
                </a:solidFill>
                <a:latin typeface="+mj-ea"/>
                <a:ea typeface="+mj-ea"/>
              </a:rPr>
              <a:t>1</a:t>
            </a:r>
            <a:endParaRPr lang="ko-KR" altLang="en-US" sz="2400" spc="-113" dirty="0">
              <a:solidFill>
                <a:srgbClr val="445566"/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815817" y="871192"/>
            <a:ext cx="12423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갈매기형 수장 5"/>
          <p:cNvSpPr/>
          <p:nvPr/>
        </p:nvSpPr>
        <p:spPr>
          <a:xfrm>
            <a:off x="791766" y="1157389"/>
            <a:ext cx="1735360" cy="686876"/>
          </a:xfrm>
          <a:prstGeom prst="chevron">
            <a:avLst/>
          </a:prstGeom>
          <a:solidFill>
            <a:srgbClr val="15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791767" y="2046976"/>
            <a:ext cx="1735360" cy="686876"/>
          </a:xfrm>
          <a:prstGeom prst="chevron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832171" y="1460326"/>
            <a:ext cx="81000" cy="81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" name="직선 연결선 9"/>
          <p:cNvCxnSpPr>
            <a:stCxn id="6" idx="3"/>
          </p:cNvCxnSpPr>
          <p:nvPr/>
        </p:nvCxnSpPr>
        <p:spPr>
          <a:xfrm>
            <a:off x="2527126" y="1500826"/>
            <a:ext cx="305046" cy="0"/>
          </a:xfrm>
          <a:prstGeom prst="line">
            <a:avLst/>
          </a:prstGeom>
          <a:ln>
            <a:solidFill>
              <a:srgbClr val="92929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832171" y="2352344"/>
            <a:ext cx="81000" cy="81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527126" y="2392844"/>
            <a:ext cx="305046" cy="0"/>
          </a:xfrm>
          <a:prstGeom prst="line">
            <a:avLst/>
          </a:prstGeom>
          <a:ln>
            <a:solidFill>
              <a:srgbClr val="92929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02490" y="1130806"/>
            <a:ext cx="5150422" cy="80790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대규모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길드전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개최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재기발랄한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수제 명함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스타로 떠오를 수 있는 회원 찾아가 모델로 발탁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91943" y="1989040"/>
            <a:ext cx="5755113" cy="76157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게임화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융합과 관련하여 언론 홍보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블로그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페이스북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옐로아이디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등을 통한 무료 헬스 상담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초기멤버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추천인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등록시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포인트 지급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1153" y="1346780"/>
            <a:ext cx="1227896" cy="30001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+mn-ea"/>
              </a:rPr>
              <a:t>오프라인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4524" y="2205014"/>
            <a:ext cx="1426954" cy="30001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온라인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21" y="2948488"/>
            <a:ext cx="3024877" cy="20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갈매기형 수장 3"/>
          <p:cNvSpPr/>
          <p:nvPr/>
        </p:nvSpPr>
        <p:spPr>
          <a:xfrm>
            <a:off x="791767" y="1103172"/>
            <a:ext cx="1735360" cy="686876"/>
          </a:xfrm>
          <a:prstGeom prst="chevron">
            <a:avLst/>
          </a:prstGeom>
          <a:solidFill>
            <a:srgbClr val="C03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2832171" y="1389504"/>
            <a:ext cx="81000" cy="81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27126" y="1430004"/>
            <a:ext cx="305046" cy="0"/>
          </a:xfrm>
          <a:prstGeom prst="line">
            <a:avLst/>
          </a:prstGeom>
          <a:ln>
            <a:solidFill>
              <a:srgbClr val="92929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18216" y="1176088"/>
            <a:ext cx="5458773" cy="4131890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헬스장 유형별 인간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스토커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계속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운동하는거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따라오면서 몇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 꼽아서 한 뒤 나를 자랑스럽게 바라보는 사람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아이템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매니아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보충제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비타민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허리보호대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장갑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스트랩등으로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완전무장하고 전쟁터로 나가는 기사처럼 운동하는 사람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한놈만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팬다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내가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한시간동안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종목정도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할동안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심지어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다씻고나올동안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복근이나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런닝머신처럼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한종목만 하는 사람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이것저것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다사용해보면서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치우지도않고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난장판을 만든다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내가 바로 트레이너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저 트레이너 잘못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가르쳐주는거라고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온갖 이론적 지식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주변지인의 사례를 들먹이며 가르쳐주려는 사람들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미모의 아가씨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헬스장 옷을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입지않고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쫙 달라붙는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아베크롬비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츄리닝을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입고 한번씩 눈길을 줘서 매혹한다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보통 머리를 묶고 화장을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하고온다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남자들에게 힘을 주지만 부상위험을 가져다 준다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헬스장에서 일어나는 다양한 에피소드들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벤치들다가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깔림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스쿼트하다가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바지 찢어짐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연예인 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친구데리고와서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하다가 친구가 기절함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708" y="1274061"/>
            <a:ext cx="1096239" cy="30001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+mn-ea"/>
              </a:rPr>
              <a:t>컨텐츠</a:t>
            </a:r>
            <a:endParaRPr lang="ko-KR" altLang="en-US" sz="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0380" y="411510"/>
            <a:ext cx="2711547" cy="43858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ko-KR" altLang="en-US" sz="2400" spc="-113" dirty="0">
                <a:solidFill>
                  <a:srgbClr val="445566"/>
                </a:solidFill>
                <a:latin typeface="+mj-ea"/>
                <a:ea typeface="+mj-ea"/>
              </a:rPr>
              <a:t>마케팅 전략 </a:t>
            </a:r>
            <a:r>
              <a:rPr lang="en-US" altLang="ko-KR" sz="2400" spc="-113" dirty="0">
                <a:solidFill>
                  <a:srgbClr val="445566"/>
                </a:solidFill>
                <a:latin typeface="+mj-ea"/>
                <a:ea typeface="+mj-ea"/>
              </a:rPr>
              <a:t>2</a:t>
            </a:r>
            <a:endParaRPr lang="ko-KR" altLang="en-US" sz="2400" spc="-113" dirty="0">
              <a:solidFill>
                <a:srgbClr val="445566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815817" y="843558"/>
            <a:ext cx="12423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사업 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여성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노인용 특화 부서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세계화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한국과 신체능력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헬스문화가 비슷한 지역부터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  <a:p>
            <a:r>
              <a:rPr lang="ko-KR" altLang="en-US" sz="2400" dirty="0" err="1" smtClean="0"/>
              <a:t>웨어러블</a:t>
            </a:r>
            <a:r>
              <a:rPr lang="ko-KR" altLang="en-US" sz="2400" dirty="0" smtClean="0"/>
              <a:t> 디바이스와 연계 또는 개발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 smtClean="0"/>
              <a:t>어떤 운동을 하는지 선택하지 않고 자동으로 횟수 측정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621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9228" y="411510"/>
            <a:ext cx="342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MVP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버전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(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최소기능버전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026" name="Picture 2" descr="http://cfile1.uf.tistory.com/image/134128484F7EEBFD2D36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15566"/>
            <a:ext cx="4478021" cy="302433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004048" y="1131590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드래곤볼의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스카우터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r>
              <a:rPr lang="ko-KR" altLang="en-US" dirty="0" smtClean="0"/>
              <a:t>사람들의 운동 수치를 입력하면 그 사람의 전투력이 측정된다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전투력이라 함은 그 운동의 레벨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신체 부분의 레벨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종합된 몸 전체의 레벨을 의미한다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228" y="411510"/>
            <a:ext cx="205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상세 기능 작성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929893005"/>
              </p:ext>
            </p:extLst>
          </p:nvPr>
        </p:nvGraphicFramePr>
        <p:xfrm>
          <a:off x="271200" y="496550"/>
          <a:ext cx="8621280" cy="4379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3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r="25761"/>
          <a:stretch/>
        </p:blipFill>
        <p:spPr>
          <a:xfrm>
            <a:off x="467544" y="643572"/>
            <a:ext cx="1584176" cy="4499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189" y="195486"/>
            <a:ext cx="205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운동 정보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85189" y="564818"/>
            <a:ext cx="665918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4"/>
                </a:solidFill>
              </a:rPr>
              <a:t>&lt;</a:t>
            </a:r>
            <a:r>
              <a:rPr lang="ko-KR" altLang="en-US" sz="1600" dirty="0" smtClean="0">
                <a:solidFill>
                  <a:schemeClr val="accent4"/>
                </a:solidFill>
              </a:rPr>
              <a:t>상체</a:t>
            </a:r>
            <a:r>
              <a:rPr lang="en-US" altLang="ko-KR" sz="1600" dirty="0" smtClean="0">
                <a:solidFill>
                  <a:schemeClr val="accent4"/>
                </a:solidFill>
              </a:rPr>
              <a:t>&gt;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smtClean="0"/>
              <a:t>승모</a:t>
            </a:r>
            <a:r>
              <a:rPr lang="en-US" altLang="ko-KR" sz="1300" dirty="0" smtClean="0"/>
              <a:t>)</a:t>
            </a:r>
          </a:p>
          <a:p>
            <a:r>
              <a:rPr lang="en-US" altLang="ko-KR" sz="1300" dirty="0" smtClean="0"/>
              <a:t>Shrug. </a:t>
            </a:r>
            <a:r>
              <a:rPr lang="ko-KR" altLang="en-US" sz="1300" dirty="0" smtClean="0"/>
              <a:t>몸무게의 </a:t>
            </a:r>
            <a:r>
              <a:rPr lang="en-US" altLang="ko-KR" sz="1300" dirty="0" smtClean="0"/>
              <a:t>50% </a:t>
            </a:r>
            <a:r>
              <a:rPr lang="ko-KR" altLang="en-US" sz="1300" dirty="0" smtClean="0"/>
              <a:t>무게로 문제 없이 </a:t>
            </a:r>
            <a:r>
              <a:rPr lang="en-US" altLang="ko-KR" sz="1300" dirty="0" smtClean="0"/>
              <a:t>10</a:t>
            </a:r>
            <a:r>
              <a:rPr lang="ko-KR" altLang="en-US" sz="1300" dirty="0" smtClean="0"/>
              <a:t>회 가능</a:t>
            </a:r>
            <a:r>
              <a:rPr lang="en-US" altLang="ko-KR" sz="1300" dirty="0" smtClean="0"/>
              <a:t>?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smtClean="0"/>
              <a:t>어깨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 </a:t>
            </a:r>
            <a:endParaRPr lang="en-US" altLang="ko-KR" sz="1300" dirty="0" smtClean="0"/>
          </a:p>
          <a:p>
            <a:r>
              <a:rPr lang="en-US" altLang="ko-KR" sz="1300" dirty="0" smtClean="0"/>
              <a:t>Shoulder Press(</a:t>
            </a:r>
            <a:r>
              <a:rPr lang="ko-KR" altLang="en-US" sz="1300" dirty="0" smtClean="0"/>
              <a:t>바벨</a:t>
            </a:r>
            <a:r>
              <a:rPr lang="en-US" altLang="ko-KR" sz="1300" dirty="0" smtClean="0"/>
              <a:t>/</a:t>
            </a:r>
            <a:r>
              <a:rPr lang="ko-KR" altLang="en-US" sz="1300" dirty="0" err="1" smtClean="0"/>
              <a:t>덤벨</a:t>
            </a:r>
            <a:r>
              <a:rPr lang="en-US" altLang="ko-KR" sz="1300" dirty="0" smtClean="0"/>
              <a:t>). </a:t>
            </a:r>
            <a:r>
              <a:rPr lang="ko-KR" altLang="en-US" sz="1300" dirty="0" smtClean="0"/>
              <a:t>몇 </a:t>
            </a:r>
            <a:r>
              <a:rPr lang="en-US" altLang="ko-KR" sz="1300" dirty="0" smtClean="0"/>
              <a:t>kg</a:t>
            </a:r>
            <a:r>
              <a:rPr lang="ko-KR" altLang="en-US" sz="1300" dirty="0" smtClean="0"/>
              <a:t>의 무게로 한 세트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가능</a:t>
            </a:r>
            <a:r>
              <a:rPr lang="en-US" altLang="ko-KR" sz="1300" dirty="0" smtClean="0"/>
              <a:t>?  </a:t>
            </a:r>
          </a:p>
          <a:p>
            <a:r>
              <a:rPr lang="en-US" altLang="ko-KR" sz="1300" dirty="0" smtClean="0"/>
              <a:t>Lateral Raise. </a:t>
            </a:r>
            <a:r>
              <a:rPr lang="ko-KR" altLang="en-US" sz="1300" dirty="0" smtClean="0"/>
              <a:t>측면삼각근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몇 </a:t>
            </a:r>
            <a:r>
              <a:rPr lang="en-US" altLang="ko-KR" sz="1300" dirty="0" smtClean="0"/>
              <a:t>kg</a:t>
            </a:r>
            <a:r>
              <a:rPr lang="ko-KR" altLang="en-US" sz="1300" dirty="0" smtClean="0"/>
              <a:t>의 무게로 한 세트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가능</a:t>
            </a:r>
            <a:r>
              <a:rPr lang="en-US" altLang="ko-KR" sz="1300" dirty="0" smtClean="0"/>
              <a:t>?</a:t>
            </a:r>
          </a:p>
          <a:p>
            <a:r>
              <a:rPr lang="en-US" altLang="ko-KR" sz="1300" dirty="0" smtClean="0"/>
              <a:t>Front Raise. </a:t>
            </a:r>
            <a:r>
              <a:rPr lang="ko-KR" altLang="en-US" sz="1300" dirty="0" smtClean="0"/>
              <a:t>몇 </a:t>
            </a:r>
            <a:r>
              <a:rPr lang="en-US" altLang="ko-KR" sz="1300" dirty="0" smtClean="0"/>
              <a:t>kg</a:t>
            </a:r>
            <a:r>
              <a:rPr lang="ko-KR" altLang="en-US" sz="1300" dirty="0" smtClean="0"/>
              <a:t>의 무게로 한 세트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가능</a:t>
            </a:r>
            <a:r>
              <a:rPr lang="en-US" altLang="ko-KR" sz="1300" dirty="0" smtClean="0"/>
              <a:t>?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smtClean="0"/>
              <a:t>가슴</a:t>
            </a:r>
            <a:r>
              <a:rPr lang="en-US" altLang="ko-KR" sz="1300" dirty="0" smtClean="0"/>
              <a:t>)</a:t>
            </a:r>
          </a:p>
          <a:p>
            <a:r>
              <a:rPr lang="ko-KR" altLang="en-US" sz="1300" dirty="0" smtClean="0"/>
              <a:t>가슴에 </a:t>
            </a:r>
            <a:r>
              <a:rPr lang="ko-KR" altLang="en-US" sz="1300" dirty="0" err="1" smtClean="0"/>
              <a:t>힘을줘서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움찔거릴수</a:t>
            </a:r>
            <a:r>
              <a:rPr lang="ko-KR" altLang="en-US" sz="1300" dirty="0" smtClean="0"/>
              <a:t> 있는가</a:t>
            </a:r>
            <a:r>
              <a:rPr lang="en-US" altLang="ko-KR" sz="1300" dirty="0" smtClean="0"/>
              <a:t>?</a:t>
            </a:r>
          </a:p>
          <a:p>
            <a:r>
              <a:rPr lang="en-US" altLang="ko-KR" sz="1300" dirty="0" smtClean="0"/>
              <a:t>Push up. </a:t>
            </a:r>
            <a:r>
              <a:rPr lang="ko-KR" altLang="en-US" sz="1300" dirty="0" err="1" smtClean="0"/>
              <a:t>팔굽혀펴기</a:t>
            </a:r>
            <a:r>
              <a:rPr lang="en-US" altLang="ko-KR" sz="1300" dirty="0" smtClean="0"/>
              <a:t>. 2</a:t>
            </a:r>
            <a:r>
              <a:rPr lang="ko-KR" altLang="en-US" sz="1300" dirty="0" smtClean="0"/>
              <a:t>분 동안 쉬지 않고 몇 회</a:t>
            </a:r>
            <a:r>
              <a:rPr lang="en-US" altLang="ko-KR" sz="1300" dirty="0" smtClean="0"/>
              <a:t>?</a:t>
            </a:r>
          </a:p>
          <a:p>
            <a:r>
              <a:rPr lang="ko-KR" altLang="en-US" sz="1300" dirty="0" smtClean="0"/>
              <a:t>팔 </a:t>
            </a:r>
            <a:r>
              <a:rPr lang="ko-KR" altLang="en-US" sz="1300" dirty="0" err="1" smtClean="0"/>
              <a:t>붙혀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팔굽혀펴기</a:t>
            </a:r>
            <a:r>
              <a:rPr lang="en-US" altLang="ko-KR" sz="1300" dirty="0" smtClean="0"/>
              <a:t>. 2</a:t>
            </a:r>
            <a:r>
              <a:rPr lang="ko-KR" altLang="en-US" sz="1300" dirty="0" smtClean="0"/>
              <a:t>분 동안 몇 회</a:t>
            </a:r>
            <a:r>
              <a:rPr lang="en-US" altLang="ko-KR" sz="1300" dirty="0" smtClean="0"/>
              <a:t>?</a:t>
            </a:r>
          </a:p>
          <a:p>
            <a:r>
              <a:rPr lang="en-US" altLang="ko-KR" sz="1300" dirty="0" smtClean="0"/>
              <a:t>Bench Press.(</a:t>
            </a:r>
            <a:r>
              <a:rPr lang="ko-KR" altLang="en-US" sz="1300" dirty="0" smtClean="0"/>
              <a:t>바벨</a:t>
            </a:r>
            <a:r>
              <a:rPr lang="en-US" altLang="ko-KR" sz="1300" dirty="0" smtClean="0"/>
              <a:t>/</a:t>
            </a:r>
            <a:r>
              <a:rPr lang="ko-KR" altLang="en-US" sz="1300" dirty="0" err="1" smtClean="0"/>
              <a:t>덤벨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몇 </a:t>
            </a:r>
            <a:r>
              <a:rPr lang="en-US" altLang="ko-KR" sz="1300" dirty="0" smtClean="0"/>
              <a:t>kg</a:t>
            </a:r>
            <a:r>
              <a:rPr lang="ko-KR" altLang="en-US" sz="1300" dirty="0" smtClean="0"/>
              <a:t>의 무게로 한 세트 자세 문제 없이 가능</a:t>
            </a:r>
            <a:r>
              <a:rPr lang="en-US" altLang="ko-KR" sz="1300" dirty="0" smtClean="0"/>
              <a:t>?</a:t>
            </a:r>
          </a:p>
          <a:p>
            <a:endParaRPr lang="en-US" altLang="ko-KR" sz="1300" dirty="0" smtClean="0"/>
          </a:p>
          <a:p>
            <a:r>
              <a:rPr lang="en-US" altLang="ko-KR" sz="1300" dirty="0" smtClean="0"/>
              <a:t>(</a:t>
            </a:r>
            <a:r>
              <a:rPr lang="ko-KR" altLang="en-US" sz="1300" dirty="0" smtClean="0"/>
              <a:t>등</a:t>
            </a:r>
            <a:r>
              <a:rPr lang="en-US" altLang="ko-KR" sz="1300" dirty="0" smtClean="0"/>
              <a:t>)</a:t>
            </a:r>
          </a:p>
          <a:p>
            <a:r>
              <a:rPr lang="en-US" altLang="ko-KR" sz="1300" dirty="0" smtClean="0"/>
              <a:t>Pull-up. </a:t>
            </a:r>
            <a:r>
              <a:rPr lang="ko-KR" altLang="en-US" sz="1300" dirty="0" smtClean="0"/>
              <a:t>몇 초간 매달릴 수 있는가</a:t>
            </a:r>
            <a:r>
              <a:rPr lang="en-US" altLang="ko-KR" sz="1300" dirty="0" smtClean="0"/>
              <a:t>?, </a:t>
            </a:r>
            <a:r>
              <a:rPr lang="ko-KR" altLang="en-US" sz="1300" dirty="0" smtClean="0"/>
              <a:t>떨어지기 전까지 몇 회 가능한가</a:t>
            </a:r>
            <a:r>
              <a:rPr lang="en-US" altLang="ko-KR" sz="1300" dirty="0" smtClean="0"/>
              <a:t>?</a:t>
            </a:r>
          </a:p>
          <a:p>
            <a:r>
              <a:rPr lang="en-US" altLang="ko-KR" sz="1300" dirty="0" smtClean="0"/>
              <a:t>Lat Pull Down – 1set</a:t>
            </a:r>
            <a:r>
              <a:rPr lang="ko-KR" altLang="en-US" sz="1300" dirty="0" smtClean="0"/>
              <a:t>할 수 있는 무게가 몇인가</a:t>
            </a:r>
            <a:r>
              <a:rPr lang="en-US" altLang="ko-KR" sz="1300" dirty="0" smtClean="0"/>
              <a:t>?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smtClean="0"/>
              <a:t>이두</a:t>
            </a:r>
            <a:r>
              <a:rPr lang="en-US" altLang="ko-KR" sz="1300" dirty="0" smtClean="0"/>
              <a:t>)</a:t>
            </a:r>
          </a:p>
          <a:p>
            <a:r>
              <a:rPr lang="en-US" altLang="ko-KR" sz="1300" dirty="0" err="1" smtClean="0"/>
              <a:t>Crul</a:t>
            </a:r>
            <a:r>
              <a:rPr lang="en-US" altLang="ko-KR" sz="1300" dirty="0" smtClean="0"/>
              <a:t>-Barbell. </a:t>
            </a:r>
            <a:r>
              <a:rPr lang="ko-KR" altLang="en-US" sz="1300" dirty="0" smtClean="0"/>
              <a:t>몸무게 </a:t>
            </a:r>
            <a:r>
              <a:rPr lang="en-US" altLang="ko-KR" sz="1300" dirty="0"/>
              <a:t>2</a:t>
            </a:r>
            <a:r>
              <a:rPr lang="en-US" altLang="ko-KR" sz="1300" dirty="0" smtClean="0"/>
              <a:t>0%</a:t>
            </a:r>
            <a:r>
              <a:rPr lang="ko-KR" altLang="en-US" sz="1300" dirty="0" smtClean="0"/>
              <a:t>정도로 몇 회 가능</a:t>
            </a:r>
            <a:r>
              <a:rPr lang="en-US" altLang="ko-KR" sz="1300" dirty="0" smtClean="0"/>
              <a:t>?</a:t>
            </a:r>
          </a:p>
          <a:p>
            <a:r>
              <a:rPr lang="en-US" altLang="ko-KR" sz="1300" dirty="0" smtClean="0"/>
              <a:t>Concentration Curl. </a:t>
            </a:r>
            <a:r>
              <a:rPr lang="ko-KR" altLang="en-US" sz="1300" dirty="0" smtClean="0"/>
              <a:t>몸무게 </a:t>
            </a:r>
            <a:r>
              <a:rPr lang="en-US" altLang="ko-KR" sz="1300" dirty="0" smtClean="0"/>
              <a:t>15%</a:t>
            </a:r>
            <a:r>
              <a:rPr lang="ko-KR" altLang="en-US" sz="1300" dirty="0" smtClean="0"/>
              <a:t>정도로 </a:t>
            </a:r>
            <a:r>
              <a:rPr lang="en-US" altLang="ko-KR" sz="1300" dirty="0" smtClean="0"/>
              <a:t>5</a:t>
            </a:r>
            <a:r>
              <a:rPr lang="ko-KR" altLang="en-US" sz="1300" dirty="0" smtClean="0"/>
              <a:t>초 이상 쉬지 않고 몇 회 가능</a:t>
            </a:r>
            <a:r>
              <a:rPr lang="en-US" altLang="ko-KR" sz="1300" dirty="0" smtClean="0"/>
              <a:t>?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삼두</a:t>
            </a:r>
            <a:r>
              <a:rPr lang="en-US" altLang="ko-KR" sz="1300" dirty="0" smtClean="0"/>
              <a:t>)</a:t>
            </a:r>
          </a:p>
          <a:p>
            <a:r>
              <a:rPr lang="en-US" altLang="ko-KR" sz="1300" dirty="0" smtClean="0"/>
              <a:t>Kick Back(</a:t>
            </a:r>
            <a:r>
              <a:rPr lang="ko-KR" altLang="en-US" sz="1300" dirty="0" err="1" smtClean="0"/>
              <a:t>덤벨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몸무게 </a:t>
            </a:r>
            <a:r>
              <a:rPr lang="en-US" altLang="ko-KR" sz="1300" dirty="0" smtClean="0"/>
              <a:t>10%</a:t>
            </a:r>
            <a:r>
              <a:rPr lang="ko-KR" altLang="en-US" sz="1300" dirty="0" smtClean="0"/>
              <a:t>정도로 몇 회 가능</a:t>
            </a:r>
            <a:r>
              <a:rPr lang="en-US" altLang="ko-KR" sz="1300" dirty="0" smtClean="0"/>
              <a:t>?</a:t>
            </a:r>
          </a:p>
          <a:p>
            <a:r>
              <a:rPr lang="en-US" altLang="ko-KR" sz="1300" dirty="0" smtClean="0"/>
              <a:t>Triceps Extension(</a:t>
            </a:r>
            <a:r>
              <a:rPr lang="ko-KR" altLang="en-US" sz="1300" dirty="0" smtClean="0"/>
              <a:t>바벨</a:t>
            </a:r>
            <a:r>
              <a:rPr lang="en-US" altLang="ko-KR" sz="1300" dirty="0" smtClean="0"/>
              <a:t>-</a:t>
            </a:r>
            <a:r>
              <a:rPr lang="ko-KR" altLang="en-US" sz="1300" dirty="0" err="1" smtClean="0"/>
              <a:t>라잉</a:t>
            </a:r>
            <a:r>
              <a:rPr lang="en-US" altLang="ko-KR" sz="1300" dirty="0" smtClean="0"/>
              <a:t>) 10</a:t>
            </a:r>
            <a:r>
              <a:rPr lang="ko-KR" altLang="en-US" sz="1300" dirty="0" smtClean="0"/>
              <a:t>회 할 수 있는 무게</a:t>
            </a:r>
            <a:r>
              <a:rPr lang="en-US" altLang="ko-KR" sz="1300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20272" y="91556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1set = 10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2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2" r="25761"/>
          <a:stretch/>
        </p:blipFill>
        <p:spPr>
          <a:xfrm>
            <a:off x="467544" y="643572"/>
            <a:ext cx="1584176" cy="4499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189" y="195486"/>
            <a:ext cx="205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운동 정보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3728" y="843558"/>
            <a:ext cx="702027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/>
                </a:solidFill>
              </a:rPr>
              <a:t>&lt;</a:t>
            </a:r>
            <a:r>
              <a:rPr lang="ko-KR" altLang="en-US" sz="1400" dirty="0" smtClean="0">
                <a:solidFill>
                  <a:schemeClr val="accent4"/>
                </a:solidFill>
              </a:rPr>
              <a:t>코어</a:t>
            </a:r>
            <a:r>
              <a:rPr lang="en-US" altLang="ko-KR" sz="1400" dirty="0" smtClean="0">
                <a:solidFill>
                  <a:schemeClr val="accent4"/>
                </a:solidFill>
              </a:rPr>
              <a:t>&gt;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상복부</a:t>
            </a:r>
            <a:r>
              <a:rPr lang="en-US" altLang="ko-KR" sz="1300" dirty="0" smtClean="0"/>
              <a:t>)</a:t>
            </a:r>
            <a:br>
              <a:rPr lang="en-US" altLang="ko-KR" sz="1300" dirty="0" smtClean="0"/>
            </a:br>
            <a:r>
              <a:rPr lang="en-US" altLang="ko-KR" sz="1300" dirty="0" smtClean="0"/>
              <a:t>Crunch. </a:t>
            </a:r>
            <a:r>
              <a:rPr lang="ko-KR" altLang="en-US" sz="1300" dirty="0" smtClean="0"/>
              <a:t>팔꿈치와 무릎이 붙어서 </a:t>
            </a:r>
            <a:r>
              <a:rPr lang="en-US" altLang="ko-KR" sz="1300" dirty="0" smtClean="0"/>
              <a:t>2</a:t>
            </a:r>
            <a:r>
              <a:rPr lang="ko-KR" altLang="en-US" sz="1300" dirty="0" smtClean="0"/>
              <a:t>초가 </a:t>
            </a:r>
            <a:r>
              <a:rPr lang="ko-KR" altLang="en-US" sz="1300" dirty="0" err="1" smtClean="0"/>
              <a:t>견디는것이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1</a:t>
            </a:r>
            <a:r>
              <a:rPr lang="ko-KR" altLang="en-US" sz="1300" dirty="0" smtClean="0"/>
              <a:t>회</a:t>
            </a:r>
            <a:r>
              <a:rPr lang="en-US" altLang="ko-KR" sz="1300" dirty="0" smtClean="0"/>
              <a:t>. </a:t>
            </a:r>
            <a:r>
              <a:rPr lang="ko-KR" altLang="en-US" sz="1300" dirty="0" err="1" smtClean="0"/>
              <a:t>안쉬고</a:t>
            </a:r>
            <a:r>
              <a:rPr lang="ko-KR" altLang="en-US" sz="1300" dirty="0" smtClean="0"/>
              <a:t> 최대 몇 회 가능</a:t>
            </a:r>
            <a:r>
              <a:rPr lang="en-US" altLang="ko-KR" sz="1300" dirty="0" smtClean="0"/>
              <a:t>? 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smtClean="0"/>
              <a:t>옆구리</a:t>
            </a:r>
            <a:r>
              <a:rPr lang="en-US" altLang="ko-KR" sz="1300" dirty="0" smtClean="0"/>
              <a:t>)</a:t>
            </a:r>
          </a:p>
          <a:p>
            <a:r>
              <a:rPr lang="en-US" altLang="ko-KR" sz="1300" dirty="0" smtClean="0"/>
              <a:t>Side Bend(</a:t>
            </a:r>
            <a:r>
              <a:rPr lang="ko-KR" altLang="en-US" sz="1300" dirty="0" err="1" smtClean="0"/>
              <a:t>덤벨</a:t>
            </a:r>
            <a:r>
              <a:rPr lang="en-US" altLang="ko-KR" sz="1300" dirty="0" smtClean="0"/>
              <a:t>). 20</a:t>
            </a:r>
            <a:r>
              <a:rPr lang="ko-KR" altLang="en-US" sz="1300" dirty="0" smtClean="0"/>
              <a:t>회 가능한 무게</a:t>
            </a:r>
            <a:r>
              <a:rPr lang="en-US" altLang="ko-KR" sz="1300" dirty="0" smtClean="0"/>
              <a:t>.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smtClean="0"/>
              <a:t>하복부</a:t>
            </a:r>
            <a:r>
              <a:rPr lang="en-US" altLang="ko-KR" sz="1300" dirty="0" smtClean="0"/>
              <a:t>)</a:t>
            </a:r>
          </a:p>
          <a:p>
            <a:r>
              <a:rPr lang="en-US" altLang="ko-KR" sz="1300" dirty="0" smtClean="0"/>
              <a:t>Leg Raise. </a:t>
            </a:r>
            <a:r>
              <a:rPr lang="ko-KR" altLang="en-US" sz="1300" dirty="0" smtClean="0"/>
              <a:t>쉬지 않고 최대 몇 회</a:t>
            </a:r>
            <a:r>
              <a:rPr lang="en-US" altLang="ko-KR" sz="1300" dirty="0" smtClean="0"/>
              <a:t>? ‘</a:t>
            </a:r>
            <a:r>
              <a:rPr lang="ko-KR" altLang="en-US" sz="1300" dirty="0" smtClean="0"/>
              <a:t>허리 통증 없이</a:t>
            </a:r>
            <a:r>
              <a:rPr lang="en-US" altLang="ko-KR" sz="1300" dirty="0" smtClean="0"/>
              <a:t>’</a:t>
            </a:r>
            <a:r>
              <a:rPr lang="ko-KR" altLang="en-US" sz="1300" dirty="0" smtClean="0"/>
              <a:t> 충분히 하복부 근육에 긴장을 주는지에 대한 개인 평가</a:t>
            </a:r>
            <a:r>
              <a:rPr lang="en-US" altLang="ko-KR" sz="13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720" y="3147814"/>
            <a:ext cx="648072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4"/>
                </a:solidFill>
              </a:rPr>
              <a:t>&lt;</a:t>
            </a:r>
            <a:r>
              <a:rPr lang="ko-KR" altLang="en-US" sz="1400" dirty="0" smtClean="0">
                <a:solidFill>
                  <a:schemeClr val="accent4"/>
                </a:solidFill>
              </a:rPr>
              <a:t>하체</a:t>
            </a:r>
            <a:r>
              <a:rPr lang="en-US" altLang="ko-KR" sz="1400" dirty="0" smtClean="0">
                <a:solidFill>
                  <a:schemeClr val="accent4"/>
                </a:solidFill>
              </a:rPr>
              <a:t>&gt;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smtClean="0"/>
              <a:t>엉덩이</a:t>
            </a:r>
            <a:r>
              <a:rPr lang="en-US" altLang="ko-KR" sz="1300" dirty="0" smtClean="0"/>
              <a:t>)</a:t>
            </a:r>
          </a:p>
          <a:p>
            <a:r>
              <a:rPr lang="en-US" altLang="ko-KR" sz="1300" dirty="0" err="1" smtClean="0"/>
              <a:t>Squart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맨몸으로 </a:t>
            </a:r>
            <a:r>
              <a:rPr lang="en-US" altLang="ko-KR" sz="1300" dirty="0" smtClean="0"/>
              <a:t>5</a:t>
            </a:r>
            <a:r>
              <a:rPr lang="ko-KR" altLang="en-US" sz="1300" dirty="0" smtClean="0"/>
              <a:t>분 동안 최대 몇 회</a:t>
            </a:r>
            <a:r>
              <a:rPr lang="en-US" altLang="ko-KR" sz="1300" dirty="0" smtClean="0"/>
              <a:t>?  10</a:t>
            </a:r>
            <a:r>
              <a:rPr lang="ko-KR" altLang="en-US" sz="1300" dirty="0" smtClean="0"/>
              <a:t>회를 할 수 있는 무게는</a:t>
            </a:r>
            <a:r>
              <a:rPr lang="en-US" altLang="ko-KR" sz="1300" dirty="0" smtClean="0"/>
              <a:t>?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허벅지앞</a:t>
            </a:r>
            <a:r>
              <a:rPr lang="en-US" altLang="ko-KR" sz="1300" dirty="0" smtClean="0"/>
              <a:t>)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허벅지뒤</a:t>
            </a:r>
            <a:r>
              <a:rPr lang="en-US" altLang="ko-KR" sz="1300" dirty="0" smtClean="0"/>
              <a:t>)</a:t>
            </a:r>
          </a:p>
          <a:p>
            <a:r>
              <a:rPr lang="en-US" altLang="ko-KR" sz="1300" dirty="0" smtClean="0"/>
              <a:t>(</a:t>
            </a:r>
            <a:r>
              <a:rPr lang="ko-KR" altLang="en-US" sz="1300" dirty="0" smtClean="0"/>
              <a:t>종아리</a:t>
            </a:r>
            <a:r>
              <a:rPr lang="en-US" altLang="ko-KR" sz="1300" dirty="0" smtClean="0"/>
              <a:t>)</a:t>
            </a:r>
          </a:p>
          <a:p>
            <a:r>
              <a:rPr lang="en-US" altLang="ko-KR" sz="1300" dirty="0" smtClean="0"/>
              <a:t>Calf Raise-Standing Machine. 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084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860" y="61630"/>
            <a:ext cx="2999690" cy="4999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1630"/>
            <a:ext cx="2999690" cy="4999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66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5616" y="3758718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B0F0"/>
                </a:solidFill>
              </a:rPr>
              <a:t>무엇을 만들려고 하는가</a:t>
            </a:r>
            <a:r>
              <a:rPr lang="en-US" altLang="ko-KR" dirty="0" smtClean="0">
                <a:solidFill>
                  <a:srgbClr val="00B0F0"/>
                </a:solidFill>
              </a:rPr>
              <a:t>?</a:t>
            </a:r>
          </a:p>
          <a:p>
            <a:pPr algn="ctr"/>
            <a:r>
              <a:rPr lang="ko-KR" altLang="en-US" dirty="0" smtClean="0"/>
              <a:t>지루한 헬스라는 운동에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게임의 요소와 </a:t>
            </a:r>
            <a:r>
              <a:rPr lang="en-US" altLang="ko-KR" dirty="0" smtClean="0"/>
              <a:t>IT</a:t>
            </a:r>
            <a:r>
              <a:rPr lang="ko-KR" altLang="en-US" dirty="0" smtClean="0"/>
              <a:t>를 융합하여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사용자들이 편리하고 재미있고 과학적으로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헬스를 할 수 있도록 돕는 어플리케이션</a:t>
            </a:r>
            <a:endParaRPr lang="en-US" altLang="ko-KR" dirty="0" smtClean="0">
              <a:solidFill>
                <a:srgbClr val="00B0F0"/>
              </a:solidFill>
            </a:endParaRPr>
          </a:p>
        </p:txBody>
      </p:sp>
      <p:pic>
        <p:nvPicPr>
          <p:cNvPr id="2050" name="Picture 2" descr="C:\Users\GT630\Desktop\결심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1185"/>
            <a:ext cx="3456384" cy="34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T630\Desktop\결심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15" y="51470"/>
            <a:ext cx="3697833" cy="367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864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3478"/>
            <a:ext cx="3024336" cy="4810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60" y="123478"/>
            <a:ext cx="2899564" cy="4810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94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7" y="195486"/>
            <a:ext cx="3212373" cy="4814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23478"/>
            <a:ext cx="2376264" cy="4814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8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3478"/>
            <a:ext cx="2912042" cy="4853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23478"/>
            <a:ext cx="2912042" cy="4853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82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5653" y="-20538"/>
            <a:ext cx="3134219" cy="5196633"/>
            <a:chOff x="2831272" y="549474"/>
            <a:chExt cx="4128837" cy="6021793"/>
          </a:xfrm>
        </p:grpSpPr>
        <p:grpSp>
          <p:nvGrpSpPr>
            <p:cNvPr id="5" name="그룹 4"/>
            <p:cNvGrpSpPr/>
            <p:nvPr/>
          </p:nvGrpSpPr>
          <p:grpSpPr>
            <a:xfrm>
              <a:off x="2831272" y="549474"/>
              <a:ext cx="4128837" cy="6021793"/>
              <a:chOff x="0" y="0"/>
              <a:chExt cx="7874" cy="13394"/>
            </a:xfrm>
          </p:grpSpPr>
          <p:pic>
            <p:nvPicPr>
              <p:cNvPr id="8" name="그림 7"/>
              <p:cNvPicPr/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0" y="0"/>
                <a:ext cx="7874" cy="13394"/>
              </a:xfrm>
              <a:prstGeom prst="rect">
                <a:avLst/>
              </a:prstGeom>
              <a:noFill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32" y="6727"/>
                <a:ext cx="6237" cy="3426"/>
              </a:xfrm>
              <a:prstGeom prst="rect">
                <a:avLst/>
              </a:prstGeom>
              <a:noFill/>
            </p:spPr>
            <p:txBody>
              <a:bodyPr wrap="square" anchor="t"/>
              <a:lstStyle>
                <a:lvl1pPr lvl="0">
                  <a:defRPr/>
                </a:lvl1pPr>
              </a:lstStyle>
              <a:p>
                <a:pPr lvl="0"/>
                <a:r>
                  <a:rPr lang="ko-KR" altLang="en-US" sz="1800" dirty="0" smtClean="0">
                    <a:solidFill>
                      <a:schemeClr val="bg1">
                        <a:lumMod val="95000"/>
                      </a:schemeClr>
                    </a:solidFill>
                  </a:rPr>
                  <a:t>별</a:t>
                </a:r>
                <a:r>
                  <a:rPr lang="ko-KR" altLang="en-US" sz="1800" dirty="0">
                    <a:solidFill>
                      <a:schemeClr val="bg1">
                        <a:lumMod val="95000"/>
                      </a:schemeClr>
                    </a:solidFill>
                  </a:rPr>
                  <a:t>명</a:t>
                </a:r>
                <a:r>
                  <a:rPr sz="1800" dirty="0" smtClean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  </a:t>
                </a:r>
                <a:r>
                  <a:rPr sz="1800" dirty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:  </a:t>
                </a:r>
                <a:r>
                  <a:rPr lang="ko-KR" altLang="en-US" sz="1800" dirty="0" err="1" smtClean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탄산매니아</a:t>
                </a:r>
                <a:endParaRPr sz="18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lvl="0"/>
                <a:r>
                  <a:rPr sz="1800" dirty="0" err="1">
                    <a:solidFill>
                      <a:schemeClr val="bg1">
                        <a:lumMod val="95000"/>
                      </a:schemeClr>
                    </a:solidFill>
                  </a:rPr>
                  <a:t>나이</a:t>
                </a:r>
                <a:r>
                  <a:rPr sz="1800" dirty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  :  25</a:t>
                </a:r>
              </a:p>
              <a:p>
                <a:pPr lvl="0"/>
                <a:r>
                  <a:rPr sz="1800" dirty="0" err="1">
                    <a:solidFill>
                      <a:schemeClr val="bg1">
                        <a:lumMod val="95000"/>
                      </a:schemeClr>
                    </a:solidFill>
                  </a:rPr>
                  <a:t>몸무게</a:t>
                </a:r>
                <a:r>
                  <a:rPr sz="1800" dirty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   : </a:t>
                </a:r>
                <a:r>
                  <a:rPr sz="1800" dirty="0" smtClean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74</a:t>
                </a:r>
                <a:endParaRPr lang="en-US" sz="1800" dirty="0" smtClean="0">
                  <a:solidFill>
                    <a:schemeClr val="bg1">
                      <a:lumMod val="95000"/>
                    </a:schemeClr>
                  </a:solidFill>
                  <a:latin typeface="배달의민족 한나"/>
                </a:endParaRPr>
              </a:p>
              <a:p>
                <a:pPr lvl="0"/>
                <a:r>
                  <a:rPr lang="ko-KR" altLang="en-US" sz="1800" dirty="0" smtClean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혈액형 </a:t>
                </a:r>
                <a:r>
                  <a:rPr lang="en-US" altLang="ko-KR" sz="1800" dirty="0" smtClean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: O</a:t>
                </a:r>
              </a:p>
              <a:p>
                <a:pPr lvl="0"/>
                <a:r>
                  <a:rPr lang="ko-KR" altLang="en-US" sz="1800" dirty="0" smtClean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고향 </a:t>
                </a:r>
                <a:r>
                  <a:rPr lang="en-US" altLang="ko-KR" sz="1800" dirty="0" smtClean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: </a:t>
                </a:r>
                <a:r>
                  <a:rPr lang="ko-KR" altLang="en-US" sz="1800" dirty="0" smtClean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울산</a:t>
                </a:r>
                <a:endParaRPr sz="1800" dirty="0">
                  <a:solidFill>
                    <a:schemeClr val="bg1">
                      <a:lumMod val="95000"/>
                    </a:schemeClr>
                  </a:solidFill>
                  <a:latin typeface="배달의민족 한나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2897" y="3110"/>
                <a:ext cx="547" cy="210"/>
              </a:xfrm>
              <a:prstGeom prst="ellipse">
                <a:avLst/>
              </a:prstGeom>
              <a:solidFill>
                <a:schemeClr val="accent5">
                  <a:alpha val="49000"/>
                </a:schemeClr>
              </a:solidFill>
              <a:ln w="25400">
                <a:solidFill>
                  <a:schemeClr val="accent5">
                    <a:shade val="5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4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303" y="3040"/>
                <a:ext cx="547" cy="210"/>
              </a:xfrm>
              <a:prstGeom prst="ellipse">
                <a:avLst/>
              </a:prstGeom>
              <a:solidFill>
                <a:schemeClr val="accent5">
                  <a:alpha val="49000"/>
                </a:schemeClr>
              </a:solidFill>
              <a:ln w="25400">
                <a:solidFill>
                  <a:schemeClr val="accent5">
                    <a:shade val="5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4</a:t>
                </a: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3725" y="3884"/>
                <a:ext cx="547" cy="21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49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 dirty="0">
                    <a:solidFill>
                      <a:schemeClr val="lt1"/>
                    </a:solidFill>
                  </a:rPr>
                  <a:t>6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3319" y="4657"/>
                <a:ext cx="547" cy="210"/>
              </a:xfrm>
              <a:prstGeom prst="ellipse">
                <a:avLst/>
              </a:prstGeom>
              <a:solidFill>
                <a:schemeClr val="accent5">
                  <a:alpha val="49000"/>
                </a:schemeClr>
              </a:solidFill>
              <a:ln w="25400">
                <a:solidFill>
                  <a:schemeClr val="accent5">
                    <a:shade val="5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5</a:t>
                </a: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4147" y="4728"/>
                <a:ext cx="547" cy="210"/>
              </a:xfrm>
              <a:prstGeom prst="ellipse">
                <a:avLst/>
              </a:prstGeom>
              <a:solidFill>
                <a:schemeClr val="accent5">
                  <a:alpha val="49000"/>
                </a:schemeClr>
              </a:solidFill>
              <a:ln w="25400">
                <a:solidFill>
                  <a:schemeClr val="accent5">
                    <a:shade val="5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4</a:t>
                </a: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304" y="3392"/>
                <a:ext cx="547" cy="210"/>
              </a:xfrm>
              <a:prstGeom prst="ellipse">
                <a:avLst/>
              </a:prstGeom>
              <a:solidFill>
                <a:schemeClr val="accent2">
                  <a:lumMod val="75000"/>
                  <a:alpha val="49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 dirty="0">
                    <a:solidFill>
                      <a:schemeClr val="lt1"/>
                    </a:solidFill>
                  </a:rPr>
                  <a:t>7</a:t>
                </a: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4007" y="3408"/>
                <a:ext cx="547" cy="210"/>
              </a:xfrm>
              <a:prstGeom prst="ellipse">
                <a:avLst/>
              </a:prstGeom>
              <a:solidFill>
                <a:schemeClr val="accent2">
                  <a:lumMod val="75000"/>
                  <a:alpha val="49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7</a:t>
                </a: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3163" y="5642"/>
                <a:ext cx="547" cy="210"/>
              </a:xfrm>
              <a:prstGeom prst="ellipse">
                <a:avLst/>
              </a:prstGeom>
              <a:solidFill>
                <a:schemeClr val="accent5">
                  <a:alpha val="49000"/>
                </a:schemeClr>
              </a:solidFill>
              <a:ln w="25400">
                <a:solidFill>
                  <a:schemeClr val="accent5">
                    <a:shade val="5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4</a:t>
                </a: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4007" y="5712"/>
                <a:ext cx="547" cy="210"/>
              </a:xfrm>
              <a:prstGeom prst="ellipse">
                <a:avLst/>
              </a:prstGeom>
              <a:solidFill>
                <a:schemeClr val="accent3">
                  <a:lumMod val="75000"/>
                  <a:alpha val="49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3</a:t>
                </a:r>
              </a:p>
            </p:txBody>
          </p:sp>
        </p:grpSp>
        <p:sp>
          <p:nvSpPr>
            <p:cNvPr id="6" name="오각형 5"/>
            <p:cNvSpPr/>
            <p:nvPr/>
          </p:nvSpPr>
          <p:spPr>
            <a:xfrm rot="5400000">
              <a:off x="5609152" y="5356007"/>
              <a:ext cx="180020" cy="216024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4617" y="5282257"/>
              <a:ext cx="1656050" cy="303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95000"/>
                    </a:schemeClr>
                  </a:solidFill>
                </a:rPr>
                <a:t>추가정보 입력</a:t>
              </a:r>
              <a:endParaRPr lang="ko-KR" alt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1470"/>
            <a:ext cx="2952328" cy="5051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28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5820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 소개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71550"/>
            <a:ext cx="3129223" cy="2160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8318" y="304731"/>
            <a:ext cx="46955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배성원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-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기획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dirty="0" smtClean="0">
                <a:latin typeface="+mn-ea"/>
              </a:rPr>
              <a:t>숭실대 컴퓨터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ko-KR" altLang="en-US" sz="1400" dirty="0" smtClean="0">
                <a:latin typeface="+mn-ea"/>
              </a:rPr>
              <a:t>평생교육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교직이수로 동기부여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ko-KR" altLang="en-US" sz="1400" dirty="0" smtClean="0">
                <a:latin typeface="+mn-ea"/>
              </a:rPr>
              <a:t>헬스경력 </a:t>
            </a:r>
            <a:r>
              <a:rPr lang="en-US" altLang="ko-KR" sz="1400" dirty="0" smtClean="0">
                <a:latin typeface="+mn-ea"/>
              </a:rPr>
              <a:t>10</a:t>
            </a:r>
            <a:r>
              <a:rPr lang="ko-KR" altLang="en-US" sz="1400" dirty="0" smtClean="0">
                <a:latin typeface="+mn-ea"/>
              </a:rPr>
              <a:t>년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게임경력 </a:t>
            </a:r>
            <a:r>
              <a:rPr lang="en-US" altLang="ko-KR" sz="1400" dirty="0" smtClean="0">
                <a:latin typeface="+mn-ea"/>
              </a:rPr>
              <a:t>20</a:t>
            </a:r>
            <a:r>
              <a:rPr lang="ko-KR" altLang="en-US" sz="1400" dirty="0" smtClean="0">
                <a:latin typeface="+mn-ea"/>
              </a:rPr>
              <a:t>년</a:t>
            </a:r>
            <a:endParaRPr lang="ko-KR" altLang="en-US" sz="1400" dirty="0">
              <a:latin typeface="+mn-ea"/>
            </a:endParaRPr>
          </a:p>
          <a:p>
            <a:pPr algn="ctr"/>
            <a:r>
              <a:rPr lang="ko-KR" altLang="en-US" sz="1400" dirty="0" smtClean="0">
                <a:latin typeface="+mn-ea"/>
              </a:rPr>
              <a:t>다양한 체질을 다 겪어봄</a:t>
            </a:r>
            <a:r>
              <a:rPr lang="en-US" altLang="ko-KR" sz="1400" dirty="0" smtClean="0">
                <a:latin typeface="+mn-ea"/>
              </a:rPr>
              <a:t>. SSU</a:t>
            </a:r>
            <a:r>
              <a:rPr lang="ko-KR" altLang="en-US" sz="1400" dirty="0" smtClean="0">
                <a:latin typeface="+mn-ea"/>
              </a:rPr>
              <a:t>제대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ctr"/>
            <a:r>
              <a:rPr lang="ko-KR" altLang="en-US" sz="1400" dirty="0" smtClean="0">
                <a:latin typeface="+mn-ea"/>
              </a:rPr>
              <a:t>발명장학생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ko-KR" altLang="en-US" sz="1400" dirty="0" smtClean="0">
                <a:latin typeface="+mn-ea"/>
              </a:rPr>
              <a:t>숭실대 </a:t>
            </a:r>
            <a:r>
              <a:rPr lang="ko-KR" altLang="en-US" sz="1400" dirty="0" err="1" smtClean="0">
                <a:latin typeface="+mn-ea"/>
              </a:rPr>
              <a:t>독서왕</a:t>
            </a:r>
            <a:r>
              <a:rPr lang="en-US" altLang="ko-KR" sz="1400" dirty="0" smtClean="0">
                <a:latin typeface="+mn-ea"/>
              </a:rPr>
              <a:t>(4</a:t>
            </a:r>
            <a:r>
              <a:rPr lang="ko-KR" altLang="en-US" sz="1400" dirty="0" smtClean="0">
                <a:latin typeface="+mn-ea"/>
              </a:rPr>
              <a:t>년에 </a:t>
            </a:r>
            <a:r>
              <a:rPr lang="en-US" altLang="ko-KR" sz="1400" dirty="0" smtClean="0">
                <a:latin typeface="+mn-ea"/>
              </a:rPr>
              <a:t>440</a:t>
            </a:r>
            <a:r>
              <a:rPr lang="ko-KR" altLang="en-US" sz="1400" dirty="0" smtClean="0">
                <a:latin typeface="+mn-ea"/>
              </a:rPr>
              <a:t>권</a:t>
            </a:r>
            <a:r>
              <a:rPr lang="en-US" altLang="ko-KR" sz="1400" dirty="0" smtClean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0" y="3081481"/>
            <a:ext cx="3257024" cy="20493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06091" y="2127374"/>
            <a:ext cx="3880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최민혁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-</a:t>
            </a:r>
            <a:r>
              <a:rPr lang="ko-KR" altLang="en-US" sz="1400" dirty="0" err="1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컨텐츠개발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dirty="0" smtClean="0">
                <a:latin typeface="+mn-ea"/>
              </a:rPr>
              <a:t>국민대학교 체육대학 경기지도학과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en-US" altLang="ko-KR" sz="1400" dirty="0" smtClean="0">
                <a:latin typeface="+mn-ea"/>
              </a:rPr>
              <a:t>SSU</a:t>
            </a:r>
            <a:r>
              <a:rPr lang="ko-KR" altLang="en-US" sz="1400" dirty="0" smtClean="0">
                <a:latin typeface="+mn-ea"/>
              </a:rPr>
              <a:t>제대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ko-KR" altLang="en-US" sz="1400" dirty="0" smtClean="0">
                <a:latin typeface="+mn-ea"/>
              </a:rPr>
              <a:t>약 </a:t>
            </a:r>
            <a:r>
              <a:rPr lang="en-US" altLang="ko-KR" sz="1400" dirty="0" smtClean="0">
                <a:latin typeface="+mn-ea"/>
              </a:rPr>
              <a:t>8</a:t>
            </a:r>
            <a:r>
              <a:rPr lang="ko-KR" altLang="en-US" sz="1400" dirty="0" smtClean="0">
                <a:latin typeface="+mn-ea"/>
              </a:rPr>
              <a:t>년간의 운동 지도경력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4401" y="3305959"/>
            <a:ext cx="470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김경만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-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경영지원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dirty="0" err="1">
                <a:latin typeface="+mn-ea"/>
              </a:rPr>
              <a:t>iploma</a:t>
            </a:r>
            <a:r>
              <a:rPr lang="en-US" altLang="ko-KR" sz="1400" dirty="0">
                <a:latin typeface="+mn-ea"/>
              </a:rPr>
              <a:t>, Computer Information Technology, Honors, Lethbridge </a:t>
            </a:r>
            <a:r>
              <a:rPr lang="en-US" altLang="ko-KR" sz="1400" dirty="0" smtClean="0">
                <a:latin typeface="+mn-ea"/>
              </a:rPr>
              <a:t>College</a:t>
            </a:r>
          </a:p>
          <a:p>
            <a:pPr algn="ctr"/>
            <a:r>
              <a:rPr lang="en-US" altLang="ko-KR" sz="1400" dirty="0" smtClean="0">
                <a:latin typeface="+mn-ea"/>
              </a:rPr>
              <a:t>SSU</a:t>
            </a:r>
            <a:r>
              <a:rPr lang="ko-KR" altLang="en-US" sz="1400" dirty="0" smtClean="0">
                <a:latin typeface="+mn-ea"/>
              </a:rPr>
              <a:t>제대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en-US" altLang="ko-KR" sz="1400" dirty="0" smtClean="0">
                <a:latin typeface="+mn-ea"/>
              </a:rPr>
              <a:t>IT </a:t>
            </a:r>
            <a:r>
              <a:rPr lang="en-US" altLang="ko-KR" sz="1400" dirty="0">
                <a:latin typeface="+mn-ea"/>
              </a:rPr>
              <a:t>Support at Alberta Health Services. 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en-US" altLang="ko-KR" sz="1400" dirty="0" smtClean="0">
                <a:latin typeface="+mn-ea"/>
              </a:rPr>
              <a:t>First </a:t>
            </a:r>
            <a:r>
              <a:rPr lang="en-US" altLang="ko-KR" sz="1400" dirty="0">
                <a:latin typeface="+mn-ea"/>
              </a:rPr>
              <a:t>Response Technician at Lethbridge College.</a:t>
            </a:r>
            <a:endParaRPr lang="en-US" altLang="ko-KR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7599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5820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 소개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2485221"/>
            <a:ext cx="46955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임종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수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-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개발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보안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숭실대 컴퓨터 </a:t>
            </a:r>
            <a:r>
              <a:rPr lang="en-US" altLang="ko-KR" sz="1400" dirty="0">
                <a:latin typeface="+mn-ea"/>
              </a:rPr>
              <a:t>Mobile Security Lab </a:t>
            </a:r>
            <a:r>
              <a:rPr lang="ko-KR" altLang="en-US" sz="1400" dirty="0">
                <a:latin typeface="+mn-ea"/>
              </a:rPr>
              <a:t>연구원</a:t>
            </a:r>
            <a:r>
              <a:rPr lang="en-US" altLang="ko-KR" sz="1400" dirty="0">
                <a:latin typeface="+mn-ea"/>
              </a:rPr>
              <a:t>. 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ko-KR" altLang="en-US" sz="1400" dirty="0" smtClean="0">
                <a:latin typeface="+mn-ea"/>
              </a:rPr>
              <a:t>전 숭실대학교 보안동아리 </a:t>
            </a:r>
            <a:r>
              <a:rPr lang="en-US" altLang="ko-KR" sz="1400" dirty="0" err="1" smtClean="0">
                <a:latin typeface="+mn-ea"/>
              </a:rPr>
              <a:t>ack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회장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 err="1">
                <a:latin typeface="+mn-ea"/>
              </a:rPr>
              <a:t>안드로이드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앱</a:t>
            </a:r>
            <a:r>
              <a:rPr lang="ko-KR" altLang="en-US" sz="1400" dirty="0">
                <a:latin typeface="+mn-ea"/>
              </a:rPr>
              <a:t> 난독화 도구 분석 및 </a:t>
            </a:r>
            <a:r>
              <a:rPr lang="ko-KR" altLang="en-US" sz="1400" dirty="0" err="1">
                <a:latin typeface="+mn-ea"/>
              </a:rPr>
              <a:t>역난독화</a:t>
            </a:r>
            <a:r>
              <a:rPr lang="ko-KR" altLang="en-US" sz="1400" dirty="0">
                <a:latin typeface="+mn-ea"/>
              </a:rPr>
              <a:t> 도구 </a:t>
            </a:r>
            <a:r>
              <a:rPr lang="ko-KR" altLang="en-US" sz="1400" dirty="0" smtClean="0">
                <a:latin typeface="+mn-ea"/>
              </a:rPr>
              <a:t>개발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en-US" altLang="ko-KR" sz="1400" dirty="0" smtClean="0">
                <a:latin typeface="+mn-ea"/>
              </a:rPr>
              <a:t>Self-Protection </a:t>
            </a:r>
            <a:r>
              <a:rPr lang="en-US" altLang="ko-KR" sz="1400" dirty="0">
                <a:latin typeface="+mn-ea"/>
              </a:rPr>
              <a:t>Scheme for Android Bytecodes </a:t>
            </a:r>
            <a:r>
              <a:rPr lang="ko-KR" altLang="en-US" sz="1400" dirty="0">
                <a:latin typeface="+mn-ea"/>
              </a:rPr>
              <a:t>공동 연구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국가보안연구소 </a:t>
            </a:r>
            <a:r>
              <a:rPr lang="ko-KR" altLang="en-US" sz="1400" dirty="0" smtClean="0">
                <a:latin typeface="+mn-ea"/>
              </a:rPr>
              <a:t>위탁과제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en-US" altLang="ko-KR" sz="1400" dirty="0" smtClean="0">
                <a:latin typeface="+mn-ea"/>
              </a:rPr>
              <a:t>4 </a:t>
            </a:r>
            <a:r>
              <a:rPr lang="ko-KR" altLang="en-US" sz="1400" dirty="0" err="1" smtClean="0">
                <a:latin typeface="+mn-ea"/>
              </a:rPr>
              <a:t>여개의</a:t>
            </a:r>
            <a:r>
              <a:rPr lang="ko-KR" altLang="en-US" sz="1400" dirty="0" smtClean="0">
                <a:latin typeface="+mn-ea"/>
              </a:rPr>
              <a:t> 보안 논문 발표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en-US" altLang="ko-KR" sz="1400" dirty="0">
                <a:latin typeface="+mn-ea"/>
              </a:rPr>
              <a:t>NFC </a:t>
            </a:r>
            <a:r>
              <a:rPr lang="ko-KR" altLang="en-US" sz="1400" dirty="0">
                <a:latin typeface="+mn-ea"/>
              </a:rPr>
              <a:t>태그를 이용한 </a:t>
            </a:r>
            <a:r>
              <a:rPr lang="en-US" altLang="ko-KR" sz="1400" dirty="0" err="1">
                <a:latin typeface="+mn-ea"/>
              </a:rPr>
              <a:t>SmartPhone</a:t>
            </a:r>
            <a:r>
              <a:rPr lang="en-US" altLang="ko-KR" sz="1400" dirty="0">
                <a:latin typeface="+mn-ea"/>
              </a:rPr>
              <a:t> Auto-Locker </a:t>
            </a:r>
            <a:r>
              <a:rPr lang="ko-KR" altLang="en-US" sz="1400" dirty="0" err="1">
                <a:latin typeface="+mn-ea"/>
              </a:rPr>
              <a:t>앱</a:t>
            </a:r>
            <a:r>
              <a:rPr lang="ko-KR" altLang="en-US" sz="1400" dirty="0">
                <a:latin typeface="+mn-ea"/>
              </a:rPr>
              <a:t> 개발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우리 아기 성장 앨범 서버 및 </a:t>
            </a:r>
            <a:r>
              <a:rPr lang="ko-KR" altLang="en-US" sz="1400" dirty="0" err="1">
                <a:latin typeface="+mn-ea"/>
              </a:rPr>
              <a:t>앱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개발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ko-KR" altLang="en-US" sz="1400" dirty="0" err="1">
                <a:latin typeface="+mn-ea"/>
              </a:rPr>
              <a:t>키넥트</a:t>
            </a:r>
            <a:r>
              <a:rPr lang="ko-KR" altLang="en-US" sz="1400" dirty="0">
                <a:latin typeface="+mn-ea"/>
              </a:rPr>
              <a:t> 모션인식을 이용한 </a:t>
            </a:r>
            <a:r>
              <a:rPr lang="ko-KR" altLang="en-US" sz="1400" dirty="0" err="1">
                <a:latin typeface="+mn-ea"/>
              </a:rPr>
              <a:t>테트리스</a:t>
            </a:r>
            <a:r>
              <a:rPr lang="ko-KR" altLang="en-US" sz="1400" dirty="0">
                <a:latin typeface="+mn-ea"/>
              </a:rPr>
              <a:t> 개발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4886" y="2554907"/>
            <a:ext cx="4695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문상희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-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재무관리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경영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err="1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컨텐츠</a:t>
            </a:r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 개발</a:t>
            </a:r>
            <a:endParaRPr lang="en-US" altLang="ko-KR" sz="1400" dirty="0" smtClean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dirty="0" smtClean="0">
                <a:latin typeface="+mn-ea"/>
              </a:rPr>
              <a:t>숭실대 글로벌 미디어학과 학생회장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ko-KR" altLang="en-US" sz="1400" dirty="0" smtClean="0">
                <a:latin typeface="+mn-ea"/>
              </a:rPr>
              <a:t>경영 복수전공</a:t>
            </a:r>
            <a:endParaRPr lang="en-US" altLang="ko-KR" sz="1400" dirty="0" smtClean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숭실대학교 교육개발센터</a:t>
            </a:r>
            <a:r>
              <a:rPr lang="en-US" altLang="ko-KR" sz="1400" dirty="0">
                <a:latin typeface="+mn-ea"/>
              </a:rPr>
              <a:t>(CTL) </a:t>
            </a:r>
            <a:r>
              <a:rPr lang="ko-KR" altLang="en-US" sz="1400" dirty="0" err="1">
                <a:latin typeface="+mn-ea"/>
              </a:rPr>
              <a:t>근무중</a:t>
            </a:r>
            <a:endParaRPr lang="ko-KR" altLang="en-US" sz="1400" dirty="0">
              <a:latin typeface="+mn-ea"/>
            </a:endParaRPr>
          </a:p>
          <a:p>
            <a:pPr algn="ctr"/>
            <a:endParaRPr lang="en-US" altLang="ko-KR" sz="1400" dirty="0" smtClean="0">
              <a:latin typeface="+mn-ea"/>
            </a:endParaRPr>
          </a:p>
          <a:p>
            <a:pPr algn="ctr"/>
            <a:endParaRPr lang="en-US" altLang="ko-KR" sz="1400" dirty="0" smtClean="0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457" y="702366"/>
            <a:ext cx="1688887" cy="165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besuccess.com/wp-content/uploads/2013/02/s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233" y="745626"/>
            <a:ext cx="2092647" cy="156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567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16200000">
            <a:off x="4708489" y="3044977"/>
            <a:ext cx="84712" cy="3386727"/>
          </a:xfrm>
          <a:prstGeom prst="rect">
            <a:avLst/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7540" y="4155926"/>
            <a:ext cx="230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명조 Std M" pitchFamily="18" charset="-127"/>
                <a:ea typeface="Adobe 명조 Std M" pitchFamily="18" charset="-127"/>
              </a:rPr>
              <a:t>THANKS.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7540" y="4784253"/>
            <a:ext cx="2135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헬 게 이 터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5696" y="1383603"/>
            <a:ext cx="5474535" cy="415496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ko-KR" altLang="en-US" sz="2100" dirty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헬스는 고통이 아니다</a:t>
            </a:r>
            <a:r>
              <a:rPr lang="en-US" altLang="ko-KR" sz="2100" dirty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  <a:r>
              <a:rPr lang="ko-KR" altLang="en-US" sz="2100" dirty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즐거움이다</a:t>
            </a:r>
            <a:r>
              <a:rPr lang="en-US" altLang="ko-KR" sz="2100" dirty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100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50" y="1923678"/>
            <a:ext cx="2794410" cy="19611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54069" y="483518"/>
            <a:ext cx="3274115" cy="523218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헬게이터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0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250281741"/>
              </p:ext>
            </p:extLst>
          </p:nvPr>
        </p:nvGraphicFramePr>
        <p:xfrm>
          <a:off x="827584" y="843958"/>
          <a:ext cx="7669288" cy="3791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016" y="134512"/>
            <a:ext cx="2483768" cy="365765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사용자의 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57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49492"/>
            <a:ext cx="4464496" cy="365765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간략한 제품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용도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1804" y="1275907"/>
            <a:ext cx="5382196" cy="3412753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지루해서 지속적으로 하기 힘든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헬스라는 운동에</a:t>
            </a:r>
            <a:r>
              <a:rPr lang="en-US" altLang="ko-KR" dirty="0" smtClean="0">
                <a:latin typeface="+mn-ea"/>
              </a:rPr>
              <a:t>,</a:t>
            </a: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규칙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포인트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레벨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아이템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퀘스트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보상 등의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게임의 요소들을 도입하고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헬스장들을 제휴하여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제휴된 헬스장끼리 자유롭게 </a:t>
            </a:r>
            <a:r>
              <a:rPr lang="ko-KR" altLang="en-US" dirty="0" err="1" smtClean="0">
                <a:latin typeface="+mn-ea"/>
              </a:rPr>
              <a:t>이용가능하도록</a:t>
            </a:r>
            <a:r>
              <a:rPr lang="ko-KR" altLang="en-US" dirty="0" smtClean="0">
                <a:latin typeface="+mn-ea"/>
              </a:rPr>
              <a:t> 하여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시간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위치적 </a:t>
            </a:r>
            <a:r>
              <a:rPr lang="ko-KR" altLang="en-US" dirty="0" err="1" smtClean="0">
                <a:latin typeface="+mn-ea"/>
              </a:rPr>
              <a:t>접근성을</a:t>
            </a:r>
            <a:r>
              <a:rPr lang="ko-KR" altLang="en-US" dirty="0" smtClean="0">
                <a:latin typeface="+mn-ea"/>
              </a:rPr>
              <a:t> 증대시킴으로써</a:t>
            </a:r>
            <a:r>
              <a:rPr lang="en-US" altLang="ko-KR" dirty="0" smtClean="0">
                <a:latin typeface="+mn-ea"/>
              </a:rPr>
              <a:t>, </a:t>
            </a: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쉽고 </a:t>
            </a:r>
            <a:r>
              <a:rPr lang="ko-KR" altLang="en-US" dirty="0" err="1" smtClean="0">
                <a:latin typeface="+mn-ea"/>
              </a:rPr>
              <a:t>재밌게</a:t>
            </a:r>
            <a:r>
              <a:rPr lang="ko-KR" altLang="en-US" dirty="0" smtClean="0">
                <a:latin typeface="+mn-ea"/>
              </a:rPr>
              <a:t> 헬스를 즐길 수 있는 </a:t>
            </a:r>
            <a:r>
              <a:rPr lang="ko-KR" altLang="en-US" dirty="0" err="1" smtClean="0">
                <a:latin typeface="+mn-ea"/>
              </a:rPr>
              <a:t>모바일</a:t>
            </a:r>
            <a:r>
              <a:rPr lang="ko-KR" altLang="en-US" dirty="0" smtClean="0">
                <a:latin typeface="+mn-ea"/>
              </a:rPr>
              <a:t> 플랫폼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710562161"/>
              </p:ext>
            </p:extLst>
          </p:nvPr>
        </p:nvGraphicFramePr>
        <p:xfrm>
          <a:off x="0" y="1275907"/>
          <a:ext cx="3996964" cy="3242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862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50961739"/>
              </p:ext>
            </p:extLst>
          </p:nvPr>
        </p:nvGraphicFramePr>
        <p:xfrm>
          <a:off x="-324544" y="1089562"/>
          <a:ext cx="6912768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오른쪽 화살표 4"/>
          <p:cNvSpPr/>
          <p:nvPr/>
        </p:nvSpPr>
        <p:spPr>
          <a:xfrm rot="1800000">
            <a:off x="5508105" y="1357475"/>
            <a:ext cx="115212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pPr algn="ctr"/>
            <a:r>
              <a:rPr lang="ko-KR" altLang="en-US" dirty="0" smtClean="0"/>
              <a:t>레벨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5508105" y="2385706"/>
            <a:ext cx="115212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pPr algn="ctr"/>
            <a:r>
              <a:rPr lang="ko-KR" altLang="en-US" dirty="0" smtClean="0"/>
              <a:t>길드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19820681">
            <a:off x="5532667" y="3411820"/>
            <a:ext cx="115212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pPr algn="ctr"/>
            <a:r>
              <a:rPr lang="ko-KR" altLang="en-US" dirty="0" err="1" smtClean="0"/>
              <a:t>맵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948264" y="1521610"/>
            <a:ext cx="1584176" cy="253828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08" tIns="43954" rIns="87908" bIns="43954" spcCol="0" rtlCol="0" anchor="ctr"/>
          <a:lstStyle/>
          <a:p>
            <a:pPr algn="ctr"/>
            <a:r>
              <a:rPr lang="ko-KR" altLang="en-US" dirty="0" smtClean="0"/>
              <a:t>게임화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Gamification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5536" y="249492"/>
            <a:ext cx="4464496" cy="365765"/>
          </a:xfrm>
          <a:prstGeom prst="rect">
            <a:avLst/>
          </a:prstGeom>
          <a:noFill/>
        </p:spPr>
        <p:txBody>
          <a:bodyPr wrap="square" lIns="87908" tIns="43954" rIns="87908" bIns="43954" rtlCol="0">
            <a:spAutoFit/>
          </a:bodyPr>
          <a:lstStyle/>
          <a:p>
            <a:r>
              <a:rPr lang="ko-KR" altLang="en-US" dirty="0" smtClean="0"/>
              <a:t>자세한 제품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용도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3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3040380" y="-19938"/>
            <a:ext cx="2711547" cy="43858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ko-KR" altLang="en-US" sz="2400" spc="-113" dirty="0" err="1">
                <a:solidFill>
                  <a:srgbClr val="445566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앱</a:t>
            </a:r>
            <a:r>
              <a:rPr lang="ko-KR" altLang="en-US" sz="2400" spc="-113" dirty="0">
                <a:solidFill>
                  <a:srgbClr val="445566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사용 시나리오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669"/>
            <a:ext cx="138546" cy="34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71" tIns="34285" rIns="68571" bIns="34285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450" y="1746057"/>
            <a:ext cx="2006084" cy="2489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-138356" y="866748"/>
            <a:ext cx="2625811" cy="4177056"/>
            <a:chOff x="2831272" y="549474"/>
            <a:chExt cx="4128837" cy="6021793"/>
          </a:xfrm>
        </p:grpSpPr>
        <p:grpSp>
          <p:nvGrpSpPr>
            <p:cNvPr id="20" name="그룹 19"/>
            <p:cNvGrpSpPr/>
            <p:nvPr/>
          </p:nvGrpSpPr>
          <p:grpSpPr>
            <a:xfrm>
              <a:off x="2831272" y="549474"/>
              <a:ext cx="4128837" cy="6021793"/>
              <a:chOff x="0" y="0"/>
              <a:chExt cx="7874" cy="13394"/>
            </a:xfrm>
          </p:grpSpPr>
          <p:pic>
            <p:nvPicPr>
              <p:cNvPr id="23" name="그림 22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0" y="0"/>
                <a:ext cx="7874" cy="13394"/>
              </a:xfrm>
              <a:prstGeom prst="rect">
                <a:avLst/>
              </a:prstGeom>
              <a:noFill/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732" y="6727"/>
                <a:ext cx="5203" cy="3426"/>
              </a:xfrm>
              <a:prstGeom prst="rect">
                <a:avLst/>
              </a:prstGeom>
              <a:noFill/>
            </p:spPr>
            <p:txBody>
              <a:bodyPr wrap="square" anchor="t"/>
              <a:lstStyle>
                <a:lvl1pPr lvl="0">
                  <a:defRPr/>
                </a:lvl1pPr>
              </a:lstStyle>
              <a:p>
                <a:pPr lvl="0"/>
                <a:r>
                  <a:rPr lang="ko-KR" altLang="en-US" sz="1400" dirty="0">
                    <a:solidFill>
                      <a:schemeClr val="bg1">
                        <a:lumMod val="95000"/>
                      </a:schemeClr>
                    </a:solidFill>
                  </a:rPr>
                  <a:t>별명</a:t>
                </a:r>
                <a:r>
                  <a:rPr sz="1400" dirty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  :  </a:t>
                </a:r>
                <a:r>
                  <a:rPr lang="ko-KR" altLang="en-US" sz="1400" dirty="0" err="1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탄산매니아</a:t>
                </a:r>
                <a:endParaRPr sz="14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lvl="0"/>
                <a:r>
                  <a:rPr sz="1400" dirty="0" err="1">
                    <a:solidFill>
                      <a:schemeClr val="bg1">
                        <a:lumMod val="95000"/>
                      </a:schemeClr>
                    </a:solidFill>
                  </a:rPr>
                  <a:t>나이</a:t>
                </a:r>
                <a:r>
                  <a:rPr sz="1400" dirty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  :  25</a:t>
                </a:r>
              </a:p>
              <a:p>
                <a:pPr lvl="0"/>
                <a:r>
                  <a:rPr sz="1400" dirty="0" err="1">
                    <a:solidFill>
                      <a:schemeClr val="bg1">
                        <a:lumMod val="95000"/>
                      </a:schemeClr>
                    </a:solidFill>
                  </a:rPr>
                  <a:t>몸무게</a:t>
                </a:r>
                <a:r>
                  <a:rPr sz="1400" dirty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   : 74</a:t>
                </a:r>
                <a:endParaRPr lang="en-US" sz="1400" dirty="0">
                  <a:solidFill>
                    <a:schemeClr val="bg1">
                      <a:lumMod val="95000"/>
                    </a:schemeClr>
                  </a:solidFill>
                  <a:latin typeface="배달의민족 한나"/>
                </a:endParaRPr>
              </a:p>
              <a:p>
                <a:pPr lvl="0"/>
                <a:r>
                  <a:rPr lang="ko-KR" altLang="en-US" sz="1400" dirty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혈액형 </a:t>
                </a:r>
                <a:r>
                  <a:rPr lang="en-US" altLang="ko-KR" sz="1400" dirty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: O</a:t>
                </a:r>
              </a:p>
              <a:p>
                <a:pPr lvl="0"/>
                <a:r>
                  <a:rPr lang="ko-KR" altLang="en-US" sz="1400" dirty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고향 </a:t>
                </a:r>
                <a:r>
                  <a:rPr lang="en-US" altLang="ko-KR" sz="1400" dirty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: </a:t>
                </a:r>
                <a:r>
                  <a:rPr lang="ko-KR" altLang="en-US" sz="1400" dirty="0">
                    <a:solidFill>
                      <a:schemeClr val="bg1">
                        <a:lumMod val="95000"/>
                      </a:schemeClr>
                    </a:solidFill>
                    <a:latin typeface="배달의민족 한나"/>
                  </a:rPr>
                  <a:t>울산</a:t>
                </a:r>
                <a:endParaRPr sz="1400" dirty="0">
                  <a:solidFill>
                    <a:schemeClr val="bg1">
                      <a:lumMod val="95000"/>
                    </a:schemeClr>
                  </a:solidFill>
                  <a:latin typeface="배달의민족 한나"/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2897" y="3110"/>
                <a:ext cx="547" cy="210"/>
              </a:xfrm>
              <a:prstGeom prst="ellipse">
                <a:avLst/>
              </a:prstGeom>
              <a:solidFill>
                <a:schemeClr val="accent5">
                  <a:alpha val="49000"/>
                </a:schemeClr>
              </a:solidFill>
              <a:ln w="25400">
                <a:solidFill>
                  <a:schemeClr val="accent5">
                    <a:shade val="5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4</a:t>
                </a: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4303" y="3040"/>
                <a:ext cx="547" cy="210"/>
              </a:xfrm>
              <a:prstGeom prst="ellipse">
                <a:avLst/>
              </a:prstGeom>
              <a:solidFill>
                <a:schemeClr val="accent5">
                  <a:alpha val="49000"/>
                </a:schemeClr>
              </a:solidFill>
              <a:ln w="25400">
                <a:solidFill>
                  <a:schemeClr val="accent5">
                    <a:shade val="5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4</a:t>
                </a: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725" y="3884"/>
                <a:ext cx="547" cy="21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49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 dirty="0">
                    <a:solidFill>
                      <a:schemeClr val="lt1"/>
                    </a:solidFill>
                  </a:rPr>
                  <a:t>6</a:t>
                </a: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3319" y="4657"/>
                <a:ext cx="547" cy="210"/>
              </a:xfrm>
              <a:prstGeom prst="ellipse">
                <a:avLst/>
              </a:prstGeom>
              <a:solidFill>
                <a:schemeClr val="accent5">
                  <a:alpha val="49000"/>
                </a:schemeClr>
              </a:solidFill>
              <a:ln w="25400">
                <a:solidFill>
                  <a:schemeClr val="accent5">
                    <a:shade val="5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5</a:t>
                </a: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4147" y="4728"/>
                <a:ext cx="547" cy="210"/>
              </a:xfrm>
              <a:prstGeom prst="ellipse">
                <a:avLst/>
              </a:prstGeom>
              <a:solidFill>
                <a:schemeClr val="accent5">
                  <a:alpha val="49000"/>
                </a:schemeClr>
              </a:solidFill>
              <a:ln w="25400">
                <a:solidFill>
                  <a:schemeClr val="accent5">
                    <a:shade val="5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4</a:t>
                </a: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3304" y="3392"/>
                <a:ext cx="547" cy="210"/>
              </a:xfrm>
              <a:prstGeom prst="ellipse">
                <a:avLst/>
              </a:prstGeom>
              <a:solidFill>
                <a:schemeClr val="accent2">
                  <a:lumMod val="75000"/>
                  <a:alpha val="49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7</a:t>
                </a: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4007" y="3408"/>
                <a:ext cx="547" cy="210"/>
              </a:xfrm>
              <a:prstGeom prst="ellipse">
                <a:avLst/>
              </a:prstGeom>
              <a:solidFill>
                <a:schemeClr val="accent2">
                  <a:lumMod val="75000"/>
                  <a:alpha val="49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7</a:t>
                </a: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3163" y="5642"/>
                <a:ext cx="547" cy="210"/>
              </a:xfrm>
              <a:prstGeom prst="ellipse">
                <a:avLst/>
              </a:prstGeom>
              <a:solidFill>
                <a:schemeClr val="accent5">
                  <a:alpha val="49000"/>
                </a:schemeClr>
              </a:solidFill>
              <a:ln w="25400">
                <a:solidFill>
                  <a:schemeClr val="accent5">
                    <a:shade val="50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4</a:t>
                </a: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007" y="5712"/>
                <a:ext cx="547" cy="210"/>
              </a:xfrm>
              <a:prstGeom prst="ellipse">
                <a:avLst/>
              </a:prstGeom>
              <a:solidFill>
                <a:schemeClr val="accent3">
                  <a:lumMod val="75000"/>
                  <a:alpha val="49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anchor="ctr"/>
              <a:lstStyle>
                <a:lvl1pPr lvl="0">
                  <a:defRPr/>
                </a:lvl1pPr>
              </a:lstStyle>
              <a:p>
                <a:pPr lvl="0" algn="ctr"/>
                <a:r>
                  <a:rPr>
                    <a:solidFill>
                      <a:schemeClr val="lt1"/>
                    </a:solidFill>
                  </a:rPr>
                  <a:t>3</a:t>
                </a:r>
              </a:p>
            </p:txBody>
          </p:sp>
        </p:grpSp>
        <p:sp>
          <p:nvSpPr>
            <p:cNvPr id="21" name="오각형 20"/>
            <p:cNvSpPr/>
            <p:nvPr/>
          </p:nvSpPr>
          <p:spPr>
            <a:xfrm rot="5400000">
              <a:off x="5609152" y="5356008"/>
              <a:ext cx="180020" cy="216024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22998" y="5282257"/>
              <a:ext cx="1357667" cy="310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추가정보 입력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219007" y="1600525"/>
            <a:ext cx="1782061" cy="283922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dirty="0" smtClean="0"/>
              <a:t>내 신체적 </a:t>
            </a:r>
            <a:r>
              <a:rPr lang="en-US" altLang="ko-KR" dirty="0" smtClean="0"/>
              <a:t>SPEC</a:t>
            </a:r>
          </a:p>
          <a:p>
            <a:r>
              <a:rPr lang="ko-KR" altLang="en-US" dirty="0" smtClean="0"/>
              <a:t>운동량</a:t>
            </a:r>
            <a:endParaRPr lang="en-US" altLang="ko-KR" dirty="0" smtClean="0"/>
          </a:p>
          <a:p>
            <a:r>
              <a:rPr lang="ko-KR" altLang="en-US" dirty="0" smtClean="0"/>
              <a:t>목표</a:t>
            </a:r>
            <a:endParaRPr lang="en-US" altLang="ko-KR" dirty="0" smtClean="0"/>
          </a:p>
          <a:p>
            <a:r>
              <a:rPr lang="ko-KR" altLang="en-US" dirty="0" smtClean="0"/>
              <a:t>나와 비슷한 체형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능력을 가진 사람이 어떤 운동을 했고 어떻게 변했느냐에 대한 </a:t>
            </a:r>
            <a:r>
              <a:rPr lang="ko-KR" altLang="en-US" dirty="0" err="1" smtClean="0"/>
              <a:t>빅데이터로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2141414" y="866748"/>
            <a:ext cx="2767355" cy="4177056"/>
            <a:chOff x="-25474" y="-7467"/>
            <a:chExt cx="4032680" cy="685958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74" y="-7467"/>
              <a:ext cx="4032680" cy="6859588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406574" y="2277666"/>
              <a:ext cx="3096344" cy="7102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6458" y="1567459"/>
              <a:ext cx="3096344" cy="7102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06574" y="1197546"/>
              <a:ext cx="3096344" cy="36004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목표 설정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0590" y="1557585"/>
              <a:ext cx="2880319" cy="50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/>
                <a:t>살빼기</a:t>
              </a:r>
              <a:endParaRPr lang="ko-KR" alt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0551" y="1989633"/>
              <a:ext cx="3528392" cy="353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지방</a:t>
              </a:r>
              <a:r>
                <a:rPr lang="en-US" altLang="ko-KR" sz="800" dirty="0"/>
                <a:t>, </a:t>
              </a:r>
              <a:r>
                <a:rPr lang="ko-KR" altLang="en-US" sz="800" dirty="0"/>
                <a:t>단백질 </a:t>
              </a:r>
              <a:r>
                <a:rPr lang="ko-KR" altLang="en-US" sz="800" dirty="0" err="1"/>
                <a:t>할것없이</a:t>
              </a:r>
              <a:r>
                <a:rPr lang="ko-KR" altLang="en-US" sz="800" dirty="0"/>
                <a:t> 몸무게와 부피감소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2598" y="2277666"/>
              <a:ext cx="2880319" cy="50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다듬기</a:t>
              </a:r>
              <a:r>
                <a:rPr lang="en-US" altLang="ko-KR" sz="1400" dirty="0"/>
                <a:t>(</a:t>
              </a:r>
              <a:r>
                <a:rPr lang="ko-KR" altLang="en-US" sz="1400" dirty="0" err="1"/>
                <a:t>컷팅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4566" y="2709715"/>
              <a:ext cx="3528392" cy="353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단백질은 유지하며 지방만 제거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06574" y="2997746"/>
              <a:ext cx="3096344" cy="7102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06574" y="3717826"/>
              <a:ext cx="3096344" cy="7102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0590" y="3008778"/>
              <a:ext cx="2880319" cy="50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힘을 원해</a:t>
              </a:r>
              <a:r>
                <a:rPr lang="en-US" altLang="ko-KR" sz="1400" dirty="0"/>
                <a:t>!</a:t>
              </a:r>
              <a:endParaRPr lang="ko-KR" altLang="en-US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2558" y="3440826"/>
              <a:ext cx="3528392" cy="353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더 많은 무게와 횟수를 </a:t>
              </a:r>
              <a:r>
                <a:rPr lang="ko-KR" altLang="en-US" sz="800" dirty="0" err="1"/>
                <a:t>들고싶다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50590" y="3717826"/>
              <a:ext cx="2880319" cy="50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특정분야 집중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2558" y="4149874"/>
              <a:ext cx="3528392" cy="353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다른 분야는 낭비</a:t>
              </a:r>
              <a:r>
                <a:rPr lang="en-US" altLang="ko-KR" sz="800" dirty="0"/>
                <a:t>. </a:t>
              </a:r>
              <a:r>
                <a:rPr lang="ko-KR" altLang="en-US" sz="800" dirty="0"/>
                <a:t>하나만 판다</a:t>
              </a:r>
              <a:r>
                <a:rPr lang="en-US" altLang="ko-KR" sz="800" dirty="0"/>
                <a:t>!</a:t>
              </a:r>
              <a:endParaRPr lang="ko-KR" altLang="en-US" sz="800" dirty="0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521022" y="497208"/>
            <a:ext cx="1512365" cy="292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4788052" y="551201"/>
            <a:ext cx="1512365" cy="292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ko-KR" altLang="en-US" dirty="0" err="1" smtClean="0"/>
              <a:t>운동후</a:t>
            </a:r>
            <a:r>
              <a:rPr lang="ko-KR" altLang="en-US" dirty="0" smtClean="0"/>
              <a:t> 기록</a:t>
            </a:r>
            <a:endParaRPr lang="ko-KR" altLang="en-US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7164625" y="476900"/>
            <a:ext cx="1674404" cy="475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ko-KR" altLang="en-US" sz="1500" dirty="0"/>
              <a:t>개인맞춤형</a:t>
            </a:r>
            <a:endParaRPr lang="en-US" altLang="ko-KR" sz="1500" dirty="0"/>
          </a:p>
          <a:p>
            <a:pPr algn="ctr"/>
            <a:r>
              <a:rPr lang="ko-KR" altLang="en-US" sz="1500" dirty="0" err="1"/>
              <a:t>컨텐츠</a:t>
            </a:r>
            <a:endParaRPr lang="ko-KR" altLang="en-US" sz="1500" dirty="0"/>
          </a:p>
        </p:txBody>
      </p:sp>
      <p:sp>
        <p:nvSpPr>
          <p:cNvPr id="4" name="오른쪽 화살표 3"/>
          <p:cNvSpPr/>
          <p:nvPr/>
        </p:nvSpPr>
        <p:spPr>
          <a:xfrm>
            <a:off x="3040380" y="551202"/>
            <a:ext cx="991490" cy="23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>
            <a:off x="6570482" y="578198"/>
            <a:ext cx="378091" cy="23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2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30" y="2052903"/>
            <a:ext cx="1242300" cy="1604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048" y="304023"/>
            <a:ext cx="6481564" cy="34623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dirty="0" smtClean="0"/>
              <a:t>헬스의 게임화중 레벨 측정의 원리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종목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부분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905" y="3832322"/>
            <a:ext cx="2916704" cy="122312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altLang="ko-KR" sz="1200" dirty="0"/>
              <a:t>Pull up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턱걸이</a:t>
            </a:r>
            <a:r>
              <a:rPr lang="en-US" altLang="ko-KR" sz="1200" dirty="0"/>
              <a:t>)</a:t>
            </a:r>
          </a:p>
          <a:p>
            <a:pPr algn="ctr"/>
            <a:r>
              <a:rPr lang="ko-KR" altLang="en-US" sz="1200" dirty="0"/>
              <a:t>운동 종목별 </a:t>
            </a:r>
            <a:r>
              <a:rPr lang="en-US" altLang="ko-KR" sz="1200" dirty="0"/>
              <a:t>7</a:t>
            </a:r>
            <a:r>
              <a:rPr lang="ko-KR" altLang="en-US" sz="1200" dirty="0"/>
              <a:t>단계</a:t>
            </a:r>
            <a:r>
              <a:rPr lang="en-US" altLang="ko-KR" sz="1200" dirty="0"/>
              <a:t> </a:t>
            </a:r>
            <a:r>
              <a:rPr lang="ko-KR" altLang="en-US" sz="1200" dirty="0"/>
              <a:t>레벨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 err="1"/>
              <a:t>턱걸이바에</a:t>
            </a:r>
            <a:r>
              <a:rPr lang="ko-KR" altLang="en-US" sz="1200" dirty="0"/>
              <a:t> </a:t>
            </a:r>
            <a:r>
              <a:rPr lang="en-US" altLang="ko-KR" sz="1200" dirty="0"/>
              <a:t>30</a:t>
            </a:r>
            <a:r>
              <a:rPr lang="ko-KR" altLang="en-US" sz="1200" dirty="0"/>
              <a:t>초 매달리기 가능</a:t>
            </a:r>
            <a:endParaRPr lang="en-US" altLang="ko-KR" sz="1200" dirty="0"/>
          </a:p>
          <a:p>
            <a:pPr algn="ctr"/>
            <a:r>
              <a:rPr lang="ko-KR" altLang="en-US" sz="1200" dirty="0"/>
              <a:t>최대 </a:t>
            </a:r>
            <a:r>
              <a:rPr lang="en-US" altLang="ko-KR" sz="1200" dirty="0"/>
              <a:t>5</a:t>
            </a:r>
            <a:r>
              <a:rPr lang="ko-KR" altLang="en-US" sz="1200" dirty="0"/>
              <a:t>회 가능</a:t>
            </a:r>
            <a:endParaRPr lang="en-US" altLang="ko-KR" sz="1200" dirty="0"/>
          </a:p>
          <a:p>
            <a:pPr algn="ctr"/>
            <a:r>
              <a:rPr lang="en-US" altLang="ko-KR" sz="1500" b="1" dirty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500" dirty="0">
                <a:sym typeface="Wingdings" panose="05000000000000000000" pitchFamily="2" charset="2"/>
              </a:rPr>
              <a:t> ‘</a:t>
            </a:r>
            <a:r>
              <a:rPr lang="ko-KR" altLang="en-US" sz="1500" b="1" dirty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턱걸이</a:t>
            </a:r>
            <a:r>
              <a:rPr lang="en-US" altLang="ko-KR" sz="1500" b="1" dirty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’</a:t>
            </a:r>
            <a:r>
              <a:rPr lang="ko-KR" altLang="en-US" sz="1500" b="1" dirty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레벨 </a:t>
            </a:r>
            <a:r>
              <a:rPr lang="en-US" altLang="ko-KR" sz="1500" b="1" dirty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4</a:t>
            </a:r>
            <a:endParaRPr lang="ko-KR" altLang="en-US" sz="15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1" y="951945"/>
            <a:ext cx="2493039" cy="2668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9700" y="3651870"/>
            <a:ext cx="2646639" cy="162351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400" dirty="0" err="1"/>
              <a:t>데드리프트</a:t>
            </a:r>
            <a:r>
              <a:rPr lang="en-US" altLang="ko-KR" sz="1400" dirty="0"/>
              <a:t>,      </a:t>
            </a:r>
            <a:r>
              <a:rPr lang="ko-KR" altLang="en-US" sz="1400" dirty="0" err="1"/>
              <a:t>덤벨로우</a:t>
            </a:r>
            <a:endParaRPr lang="en-US" altLang="ko-KR" sz="1400" dirty="0"/>
          </a:p>
          <a:p>
            <a:r>
              <a:rPr lang="en-US" altLang="ko-KR" sz="1400" dirty="0"/>
              <a:t>	        </a:t>
            </a:r>
            <a:r>
              <a:rPr lang="ko-KR" altLang="en-US" sz="1400" dirty="0" err="1"/>
              <a:t>렛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플</a:t>
            </a:r>
            <a:r>
              <a:rPr lang="ko-KR" altLang="en-US" sz="1400" dirty="0"/>
              <a:t> 다운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여러운동이</a:t>
            </a:r>
            <a:r>
              <a:rPr lang="ko-KR" altLang="en-US" sz="1400" dirty="0"/>
              <a:t> 종합되어 </a:t>
            </a:r>
            <a:endParaRPr lang="en-US" altLang="ko-KR" sz="1400" dirty="0" smtClean="0"/>
          </a:p>
          <a:p>
            <a:endParaRPr lang="en-US" altLang="ko-KR" sz="1500" b="1" dirty="0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altLang="ko-KR" sz="1500" b="1" dirty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500" b="1" dirty="0">
                <a:solidFill>
                  <a:schemeClr val="accent4">
                    <a:lumMod val="50000"/>
                  </a:schemeClr>
                </a:solidFill>
              </a:rPr>
              <a:t>‘</a:t>
            </a:r>
            <a:r>
              <a:rPr lang="ko-KR" altLang="en-US" sz="1500" b="1" dirty="0">
                <a:solidFill>
                  <a:schemeClr val="accent4">
                    <a:lumMod val="50000"/>
                  </a:schemeClr>
                </a:solidFill>
              </a:rPr>
              <a:t>등</a:t>
            </a:r>
            <a:r>
              <a:rPr lang="en-US" altLang="ko-KR" sz="1500" b="1" dirty="0">
                <a:solidFill>
                  <a:schemeClr val="accent4">
                    <a:lumMod val="50000"/>
                  </a:schemeClr>
                </a:solidFill>
              </a:rPr>
              <a:t>’</a:t>
            </a:r>
            <a:r>
              <a:rPr lang="ko-KR" altLang="en-US" sz="1500" b="1" dirty="0">
                <a:solidFill>
                  <a:schemeClr val="accent4">
                    <a:lumMod val="50000"/>
                  </a:schemeClr>
                </a:solidFill>
              </a:rPr>
              <a:t>레벨 </a:t>
            </a:r>
            <a:r>
              <a:rPr lang="en-US" altLang="ko-KR" sz="1500" b="1" dirty="0">
                <a:solidFill>
                  <a:schemeClr val="accent4">
                    <a:lumMod val="50000"/>
                  </a:schemeClr>
                </a:solidFill>
              </a:rPr>
              <a:t>3</a:t>
            </a:r>
          </a:p>
          <a:p>
            <a:endParaRPr lang="ko-KR" altLang="en-US" sz="15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96" y="990537"/>
            <a:ext cx="2127341" cy="2667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30" y="990537"/>
            <a:ext cx="1242300" cy="9872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9" y="990537"/>
            <a:ext cx="2567977" cy="27150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24495" y="3705614"/>
            <a:ext cx="2214534" cy="1454234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등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이두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 err="1" smtClean="0">
                <a:solidFill>
                  <a:schemeClr val="accent4">
                    <a:lumMod val="50000"/>
                  </a:schemeClr>
                </a:solidFill>
              </a:rPr>
              <a:t>삼두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복근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허벅지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4">
                    <a:lumMod val="50000"/>
                  </a:schemeClr>
                </a:solidFill>
              </a:rPr>
              <a:t>어깨 등의 레벨이 종합되어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ko-KR" sz="15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ko-KR" sz="1500" b="1" dirty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500" b="1" dirty="0">
                <a:solidFill>
                  <a:schemeClr val="accent4">
                    <a:lumMod val="50000"/>
                  </a:schemeClr>
                </a:solidFill>
              </a:rPr>
              <a:t>‘</a:t>
            </a:r>
            <a:r>
              <a:rPr lang="ko-KR" altLang="en-US" sz="1500" b="1" dirty="0">
                <a:solidFill>
                  <a:schemeClr val="accent4">
                    <a:lumMod val="50000"/>
                  </a:schemeClr>
                </a:solidFill>
              </a:rPr>
              <a:t>나</a:t>
            </a:r>
            <a:r>
              <a:rPr lang="en-US" altLang="ko-KR" sz="1500" b="1" dirty="0">
                <a:solidFill>
                  <a:schemeClr val="accent4">
                    <a:lumMod val="50000"/>
                  </a:schemeClr>
                </a:solidFill>
              </a:rPr>
              <a:t>’</a:t>
            </a:r>
            <a:r>
              <a:rPr lang="ko-KR" altLang="en-US" sz="1500" b="1" dirty="0">
                <a:solidFill>
                  <a:schemeClr val="accent4">
                    <a:lumMod val="50000"/>
                  </a:schemeClr>
                </a:solidFill>
              </a:rPr>
              <a:t>의 레벨 </a:t>
            </a:r>
            <a:r>
              <a:rPr lang="en-US" altLang="ko-KR" sz="1500" b="1" dirty="0">
                <a:solidFill>
                  <a:schemeClr val="accent4">
                    <a:lumMod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59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스마트폰</a:t>
            </a:r>
            <a:r>
              <a:rPr lang="ko-KR" altLang="en-US" dirty="0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r>
              <a:rPr lang="en-US" altLang="ko-KR" dirty="0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UI</a:t>
            </a:r>
            <a:endParaRPr lang="ko-KR" altLang="en-US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22836"/>
            <a:ext cx="7886700" cy="3156270"/>
          </a:xfrm>
        </p:spPr>
      </p:pic>
      <p:sp>
        <p:nvSpPr>
          <p:cNvPr id="5" name="타원 4"/>
          <p:cNvSpPr/>
          <p:nvPr/>
        </p:nvSpPr>
        <p:spPr>
          <a:xfrm>
            <a:off x="758663" y="1126721"/>
            <a:ext cx="226337" cy="22633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/>
            <a:endParaRPr lang="ko-KR" altLang="en-US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142615" y="1126721"/>
            <a:ext cx="226337" cy="2263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/>
            <a:endParaRPr lang="ko-KR" altLang="en-US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042646" y="1126721"/>
            <a:ext cx="226337" cy="22633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/>
            <a:endParaRPr lang="ko-KR" altLang="en-US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84774" y="1126720"/>
            <a:ext cx="226337" cy="22633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/>
            <a:endParaRPr lang="ko-KR" altLang="en-US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388063" y="1126721"/>
            <a:ext cx="226337" cy="2263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/>
            <a:endParaRPr lang="ko-KR" altLang="en-US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6714" y="1104275"/>
            <a:ext cx="1092089" cy="315461"/>
          </a:xfrm>
          <a:prstGeom prst="rect">
            <a:avLst/>
          </a:prstGeom>
          <a:noFill/>
        </p:spPr>
        <p:txBody>
          <a:bodyPr wrap="square" lIns="68568" tIns="34285" rIns="68568" bIns="34285" rtlCol="0">
            <a:spAutoFit/>
          </a:bodyPr>
          <a:lstStyle/>
          <a:p>
            <a:r>
              <a:rPr lang="ko-KR" altLang="en-US" sz="1600" dirty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규칙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47003" y="1108702"/>
            <a:ext cx="1314801" cy="315461"/>
          </a:xfrm>
          <a:prstGeom prst="rect">
            <a:avLst/>
          </a:prstGeom>
          <a:noFill/>
        </p:spPr>
        <p:txBody>
          <a:bodyPr wrap="square" lIns="68568" tIns="34285" rIns="68568" bIns="34285" rtlCol="0">
            <a:spAutoFit/>
          </a:bodyPr>
          <a:lstStyle/>
          <a:p>
            <a:r>
              <a:rPr lang="ko-KR" altLang="en-US" sz="1600" dirty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포인트</a:t>
            </a:r>
            <a:r>
              <a:rPr lang="en-US" altLang="ko-KR" sz="1600" dirty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, </a:t>
            </a:r>
            <a:r>
              <a:rPr lang="ko-KR" altLang="en-US" sz="1600" dirty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레벨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4940" y="1103543"/>
            <a:ext cx="1238129" cy="315461"/>
          </a:xfrm>
          <a:prstGeom prst="rect">
            <a:avLst/>
          </a:prstGeom>
          <a:noFill/>
        </p:spPr>
        <p:txBody>
          <a:bodyPr wrap="square" lIns="68568" tIns="34285" rIns="68568" bIns="34285" rtlCol="0">
            <a:spAutoFit/>
          </a:bodyPr>
          <a:lstStyle/>
          <a:p>
            <a:r>
              <a:rPr lang="ko-KR" altLang="en-US" sz="1600" dirty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경쟁과 협력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5022" y="1103543"/>
            <a:ext cx="1263716" cy="315461"/>
          </a:xfrm>
          <a:prstGeom prst="rect">
            <a:avLst/>
          </a:prstGeom>
          <a:noFill/>
        </p:spPr>
        <p:txBody>
          <a:bodyPr wrap="square" lIns="68568" tIns="34285" rIns="68568" bIns="34285" rtlCol="0">
            <a:spAutoFit/>
          </a:bodyPr>
          <a:lstStyle/>
          <a:p>
            <a:r>
              <a:rPr lang="ko-KR" altLang="en-US" sz="1600">
                <a:latin typeface="서울남산체 B" panose="02020603020101020101" pitchFamily="18" charset="-127"/>
                <a:ea typeface="서울남산체 B" panose="02020603020101020101" pitchFamily="18" charset="-127"/>
              </a:rPr>
              <a:t>즉각적 보상</a:t>
            </a:r>
            <a:endParaRPr lang="ko-KR" altLang="en-US" sz="1600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8310" y="1108702"/>
            <a:ext cx="1314801" cy="315461"/>
          </a:xfrm>
          <a:prstGeom prst="rect">
            <a:avLst/>
          </a:prstGeom>
          <a:noFill/>
        </p:spPr>
        <p:txBody>
          <a:bodyPr wrap="square" lIns="68568" tIns="34285" rIns="68568" bIns="34285" rtlCol="0">
            <a:spAutoFit/>
          </a:bodyPr>
          <a:lstStyle/>
          <a:p>
            <a:r>
              <a:rPr lang="ko-KR" altLang="en-US" sz="1600" dirty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미션</a:t>
            </a:r>
            <a:r>
              <a:rPr lang="en-US" altLang="ko-KR" sz="1600" dirty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(</a:t>
            </a:r>
            <a:r>
              <a:rPr lang="ko-KR" altLang="en-US" sz="1600" dirty="0" err="1">
                <a:latin typeface="서울남산체 B" panose="02020603020101020101" pitchFamily="18" charset="-127"/>
                <a:ea typeface="서울남산체 B" panose="02020603020101020101" pitchFamily="18" charset="-127"/>
              </a:rPr>
              <a:t>퀘스트</a:t>
            </a:r>
            <a:r>
              <a:rPr lang="en-US" altLang="ko-KR" sz="1600" dirty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)</a:t>
            </a:r>
            <a:endParaRPr lang="ko-KR" altLang="en-US" sz="1600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44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3115</Words>
  <Application>Microsoft Office PowerPoint</Application>
  <PresentationFormat>화면 슬라이드 쇼(16:9)</PresentationFormat>
  <Paragraphs>567</Paragraphs>
  <Slides>36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스마트폰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향후 사업 계획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Registered User</cp:lastModifiedBy>
  <cp:revision>64</cp:revision>
  <cp:lastPrinted>2015-07-23T07:43:35Z</cp:lastPrinted>
  <dcterms:created xsi:type="dcterms:W3CDTF">2014-05-06T12:06:26Z</dcterms:created>
  <dcterms:modified xsi:type="dcterms:W3CDTF">2015-12-21T02:42:12Z</dcterms:modified>
</cp:coreProperties>
</file>